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70" r:id="rId3"/>
    <p:sldId id="283" r:id="rId4"/>
    <p:sldId id="285" r:id="rId5"/>
    <p:sldId id="286" r:id="rId6"/>
    <p:sldId id="290" r:id="rId7"/>
    <p:sldId id="287" r:id="rId8"/>
    <p:sldId id="292" r:id="rId9"/>
    <p:sldId id="293" r:id="rId10"/>
    <p:sldId id="294" r:id="rId11"/>
    <p:sldId id="295" r:id="rId12"/>
    <p:sldId id="278" r:id="rId13"/>
    <p:sldId id="277" r:id="rId14"/>
    <p:sldId id="280" r:id="rId15"/>
    <p:sldId id="276" r:id="rId16"/>
    <p:sldId id="279" r:id="rId17"/>
    <p:sldId id="281" r:id="rId18"/>
    <p:sldId id="282" r:id="rId19"/>
    <p:sldId id="275" r:id="rId2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5C6503-2DDC-4124-9DE9-B9E04B51B861}" v="37" dt="2022-11-23T20:21:30.395"/>
    <p1510:client id="{D37ABE35-354F-4D6F-9A04-66771F61E353}" v="47" dt="2022-11-23T15:11:20.9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792" autoAdjust="0"/>
    <p:restoredTop sz="86380" autoAdjust="0"/>
  </p:normalViewPr>
  <p:slideViewPr>
    <p:cSldViewPr>
      <p:cViewPr varScale="1">
        <p:scale>
          <a:sx n="67" d="100"/>
          <a:sy n="67" d="100"/>
        </p:scale>
        <p:origin x="1596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6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r Stehlík" userId="bf757def-4a0e-4f4f-b404-e7a2baa5429e" providerId="ADAL" clId="{645C6503-2DDC-4124-9DE9-B9E04B51B861}"/>
    <pc:docChg chg="undo redo custSel addSld delSld modSld sldOrd">
      <pc:chgData name="Petr Stehlík" userId="bf757def-4a0e-4f4f-b404-e7a2baa5429e" providerId="ADAL" clId="{645C6503-2DDC-4124-9DE9-B9E04B51B861}" dt="2022-11-23T20:50:32.354" v="2774" actId="1076"/>
      <pc:docMkLst>
        <pc:docMk/>
      </pc:docMkLst>
      <pc:sldChg chg="addSp delSp modSp mod">
        <pc:chgData name="Petr Stehlík" userId="bf757def-4a0e-4f4f-b404-e7a2baa5429e" providerId="ADAL" clId="{645C6503-2DDC-4124-9DE9-B9E04B51B861}" dt="2022-11-23T08:35:02.673" v="238" actId="1076"/>
        <pc:sldMkLst>
          <pc:docMk/>
          <pc:sldMk cId="3144996459" sldId="256"/>
        </pc:sldMkLst>
        <pc:spChg chg="mod">
          <ac:chgData name="Petr Stehlík" userId="bf757def-4a0e-4f4f-b404-e7a2baa5429e" providerId="ADAL" clId="{645C6503-2DDC-4124-9DE9-B9E04B51B861}" dt="2022-11-23T08:29:18.776" v="165" actId="20577"/>
          <ac:spMkLst>
            <pc:docMk/>
            <pc:sldMk cId="3144996459" sldId="256"/>
            <ac:spMk id="8" creationId="{00000000-0000-0000-0000-000000000000}"/>
          </ac:spMkLst>
        </pc:spChg>
        <pc:picChg chg="add del mod">
          <ac:chgData name="Petr Stehlík" userId="bf757def-4a0e-4f4f-b404-e7a2baa5429e" providerId="ADAL" clId="{645C6503-2DDC-4124-9DE9-B9E04B51B861}" dt="2022-11-23T08:34:21.763" v="223" actId="478"/>
          <ac:picMkLst>
            <pc:docMk/>
            <pc:sldMk cId="3144996459" sldId="256"/>
            <ac:picMk id="3" creationId="{A37AD827-00E5-BE2F-F675-DC22C652728B}"/>
          </ac:picMkLst>
        </pc:picChg>
        <pc:picChg chg="del mod">
          <ac:chgData name="Petr Stehlík" userId="bf757def-4a0e-4f4f-b404-e7a2baa5429e" providerId="ADAL" clId="{645C6503-2DDC-4124-9DE9-B9E04B51B861}" dt="2022-11-23T08:28:20.500" v="153" actId="478"/>
          <ac:picMkLst>
            <pc:docMk/>
            <pc:sldMk cId="3144996459" sldId="256"/>
            <ac:picMk id="4" creationId="{9044EB20-50BE-7E70-3813-1D4B4AD06242}"/>
          </ac:picMkLst>
        </pc:picChg>
        <pc:picChg chg="add del mod">
          <ac:chgData name="Petr Stehlík" userId="bf757def-4a0e-4f4f-b404-e7a2baa5429e" providerId="ADAL" clId="{645C6503-2DDC-4124-9DE9-B9E04B51B861}" dt="2022-11-23T08:31:10.687" v="178" actId="478"/>
          <ac:picMkLst>
            <pc:docMk/>
            <pc:sldMk cId="3144996459" sldId="256"/>
            <ac:picMk id="6" creationId="{EF871CBE-C8C5-5A30-887A-978610B8991C}"/>
          </ac:picMkLst>
        </pc:picChg>
        <pc:picChg chg="add del mod">
          <ac:chgData name="Petr Stehlík" userId="bf757def-4a0e-4f4f-b404-e7a2baa5429e" providerId="ADAL" clId="{645C6503-2DDC-4124-9DE9-B9E04B51B861}" dt="2022-11-23T08:31:39.037" v="184" actId="478"/>
          <ac:picMkLst>
            <pc:docMk/>
            <pc:sldMk cId="3144996459" sldId="256"/>
            <ac:picMk id="9" creationId="{FDDF1967-8040-474A-3EE0-551C78A8295F}"/>
          </ac:picMkLst>
        </pc:picChg>
        <pc:picChg chg="del mod">
          <ac:chgData name="Petr Stehlík" userId="bf757def-4a0e-4f4f-b404-e7a2baa5429e" providerId="ADAL" clId="{645C6503-2DDC-4124-9DE9-B9E04B51B861}" dt="2022-11-23T08:28:25.034" v="155" actId="478"/>
          <ac:picMkLst>
            <pc:docMk/>
            <pc:sldMk cId="3144996459" sldId="256"/>
            <ac:picMk id="10" creationId="{F815CE92-6172-13EF-A500-3E100513A36A}"/>
          </ac:picMkLst>
        </pc:picChg>
        <pc:picChg chg="del">
          <ac:chgData name="Petr Stehlík" userId="bf757def-4a0e-4f4f-b404-e7a2baa5429e" providerId="ADAL" clId="{645C6503-2DDC-4124-9DE9-B9E04B51B861}" dt="2022-11-23T08:28:23.036" v="154" actId="478"/>
          <ac:picMkLst>
            <pc:docMk/>
            <pc:sldMk cId="3144996459" sldId="256"/>
            <ac:picMk id="12" creationId="{87694C73-C474-7704-5D03-F55CBE218654}"/>
          </ac:picMkLst>
        </pc:picChg>
        <pc:picChg chg="add del mod">
          <ac:chgData name="Petr Stehlík" userId="bf757def-4a0e-4f4f-b404-e7a2baa5429e" providerId="ADAL" clId="{645C6503-2DDC-4124-9DE9-B9E04B51B861}" dt="2022-11-23T08:34:24.194" v="224" actId="478"/>
          <ac:picMkLst>
            <pc:docMk/>
            <pc:sldMk cId="3144996459" sldId="256"/>
            <ac:picMk id="13" creationId="{95F92329-81FA-DFB5-38C2-371AAE799154}"/>
          </ac:picMkLst>
        </pc:picChg>
        <pc:picChg chg="add del mod">
          <ac:chgData name="Petr Stehlík" userId="bf757def-4a0e-4f4f-b404-e7a2baa5429e" providerId="ADAL" clId="{645C6503-2DDC-4124-9DE9-B9E04B51B861}" dt="2022-11-23T08:34:05.548" v="212" actId="478"/>
          <ac:picMkLst>
            <pc:docMk/>
            <pc:sldMk cId="3144996459" sldId="256"/>
            <ac:picMk id="15" creationId="{1F5AA1BE-EAB4-C475-9FD0-49AB46108E0B}"/>
          </ac:picMkLst>
        </pc:picChg>
        <pc:picChg chg="add mod">
          <ac:chgData name="Petr Stehlík" userId="bf757def-4a0e-4f4f-b404-e7a2baa5429e" providerId="ADAL" clId="{645C6503-2DDC-4124-9DE9-B9E04B51B861}" dt="2022-11-23T08:35:00.393" v="237" actId="1076"/>
          <ac:picMkLst>
            <pc:docMk/>
            <pc:sldMk cId="3144996459" sldId="256"/>
            <ac:picMk id="17" creationId="{D1B95E75-A51E-8D79-C3B8-36FF0073C269}"/>
          </ac:picMkLst>
        </pc:picChg>
        <pc:picChg chg="add mod">
          <ac:chgData name="Petr Stehlík" userId="bf757def-4a0e-4f4f-b404-e7a2baa5429e" providerId="ADAL" clId="{645C6503-2DDC-4124-9DE9-B9E04B51B861}" dt="2022-11-23T08:35:02.673" v="238" actId="1076"/>
          <ac:picMkLst>
            <pc:docMk/>
            <pc:sldMk cId="3144996459" sldId="256"/>
            <ac:picMk id="19" creationId="{1E86AAA8-145F-ACC3-822D-9286F51CB10C}"/>
          </ac:picMkLst>
        </pc:picChg>
      </pc:sldChg>
      <pc:sldChg chg="del">
        <pc:chgData name="Petr Stehlík" userId="bf757def-4a0e-4f4f-b404-e7a2baa5429e" providerId="ADAL" clId="{645C6503-2DDC-4124-9DE9-B9E04B51B861}" dt="2022-11-23T08:43:21.557" v="313" actId="47"/>
        <pc:sldMkLst>
          <pc:docMk/>
          <pc:sldMk cId="0" sldId="257"/>
        </pc:sldMkLst>
      </pc:sldChg>
      <pc:sldChg chg="del">
        <pc:chgData name="Petr Stehlík" userId="bf757def-4a0e-4f4f-b404-e7a2baa5429e" providerId="ADAL" clId="{645C6503-2DDC-4124-9DE9-B9E04B51B861}" dt="2022-11-23T08:43:22.644" v="314" actId="47"/>
        <pc:sldMkLst>
          <pc:docMk/>
          <pc:sldMk cId="2661389293" sldId="267"/>
        </pc:sldMkLst>
      </pc:sldChg>
      <pc:sldChg chg="del">
        <pc:chgData name="Petr Stehlík" userId="bf757def-4a0e-4f4f-b404-e7a2baa5429e" providerId="ADAL" clId="{645C6503-2DDC-4124-9DE9-B9E04B51B861}" dt="2022-11-23T08:43:23.614" v="315" actId="47"/>
        <pc:sldMkLst>
          <pc:docMk/>
          <pc:sldMk cId="104923515" sldId="269"/>
        </pc:sldMkLst>
      </pc:sldChg>
      <pc:sldChg chg="del">
        <pc:chgData name="Petr Stehlík" userId="bf757def-4a0e-4f4f-b404-e7a2baa5429e" providerId="ADAL" clId="{645C6503-2DDC-4124-9DE9-B9E04B51B861}" dt="2022-11-23T08:43:36.940" v="317" actId="47"/>
        <pc:sldMkLst>
          <pc:docMk/>
          <pc:sldMk cId="3496247753" sldId="271"/>
        </pc:sldMkLst>
      </pc:sldChg>
      <pc:sldChg chg="del">
        <pc:chgData name="Petr Stehlík" userId="bf757def-4a0e-4f4f-b404-e7a2baa5429e" providerId="ADAL" clId="{645C6503-2DDC-4124-9DE9-B9E04B51B861}" dt="2022-11-23T08:44:18.156" v="318" actId="47"/>
        <pc:sldMkLst>
          <pc:docMk/>
          <pc:sldMk cId="3342888094" sldId="272"/>
        </pc:sldMkLst>
      </pc:sldChg>
      <pc:sldChg chg="del">
        <pc:chgData name="Petr Stehlík" userId="bf757def-4a0e-4f4f-b404-e7a2baa5429e" providerId="ADAL" clId="{645C6503-2DDC-4124-9DE9-B9E04B51B861}" dt="2022-11-23T08:43:26.290" v="316" actId="47"/>
        <pc:sldMkLst>
          <pc:docMk/>
          <pc:sldMk cId="1647764405" sldId="273"/>
        </pc:sldMkLst>
      </pc:sldChg>
      <pc:sldChg chg="del">
        <pc:chgData name="Petr Stehlík" userId="bf757def-4a0e-4f4f-b404-e7a2baa5429e" providerId="ADAL" clId="{645C6503-2DDC-4124-9DE9-B9E04B51B861}" dt="2022-11-23T08:44:19.188" v="319" actId="47"/>
        <pc:sldMkLst>
          <pc:docMk/>
          <pc:sldMk cId="20448380" sldId="274"/>
        </pc:sldMkLst>
      </pc:sldChg>
      <pc:sldChg chg="addSp delSp modSp mod">
        <pc:chgData name="Petr Stehlík" userId="bf757def-4a0e-4f4f-b404-e7a2baa5429e" providerId="ADAL" clId="{645C6503-2DDC-4124-9DE9-B9E04B51B861}" dt="2022-11-23T20:47:56.893" v="2766" actId="1076"/>
        <pc:sldMkLst>
          <pc:docMk/>
          <pc:sldMk cId="3762055298" sldId="275"/>
        </pc:sldMkLst>
        <pc:spChg chg="mod">
          <ac:chgData name="Petr Stehlík" userId="bf757def-4a0e-4f4f-b404-e7a2baa5429e" providerId="ADAL" clId="{645C6503-2DDC-4124-9DE9-B9E04B51B861}" dt="2022-11-23T08:42:47.097" v="312" actId="1076"/>
          <ac:spMkLst>
            <pc:docMk/>
            <pc:sldMk cId="3762055298" sldId="275"/>
            <ac:spMk id="2" creationId="{08FDE671-A52E-4C57-A7CD-14611F8A01E3}"/>
          </ac:spMkLst>
        </pc:spChg>
        <pc:spChg chg="add mod">
          <ac:chgData name="Petr Stehlík" userId="bf757def-4a0e-4f4f-b404-e7a2baa5429e" providerId="ADAL" clId="{645C6503-2DDC-4124-9DE9-B9E04B51B861}" dt="2022-11-23T20:47:56.893" v="2766" actId="1076"/>
          <ac:spMkLst>
            <pc:docMk/>
            <pc:sldMk cId="3762055298" sldId="275"/>
            <ac:spMk id="5" creationId="{BFC1047F-3A46-65F9-81ED-3DA35E33336C}"/>
          </ac:spMkLst>
        </pc:spChg>
        <pc:picChg chg="del">
          <ac:chgData name="Petr Stehlík" userId="bf757def-4a0e-4f4f-b404-e7a2baa5429e" providerId="ADAL" clId="{645C6503-2DDC-4124-9DE9-B9E04B51B861}" dt="2022-11-23T08:36:28.478" v="240" actId="478"/>
          <ac:picMkLst>
            <pc:docMk/>
            <pc:sldMk cId="3762055298" sldId="275"/>
            <ac:picMk id="4" creationId="{7912A6D4-68D9-D880-1943-7D44C2DC6AD3}"/>
          </ac:picMkLst>
        </pc:picChg>
        <pc:picChg chg="del">
          <ac:chgData name="Petr Stehlík" userId="bf757def-4a0e-4f4f-b404-e7a2baa5429e" providerId="ADAL" clId="{645C6503-2DDC-4124-9DE9-B9E04B51B861}" dt="2022-11-23T08:36:26.808" v="239" actId="478"/>
          <ac:picMkLst>
            <pc:docMk/>
            <pc:sldMk cId="3762055298" sldId="275"/>
            <ac:picMk id="6" creationId="{2A82A6FF-7CDE-AE75-E912-D9A27A0C8569}"/>
          </ac:picMkLst>
        </pc:picChg>
        <pc:picChg chg="del">
          <ac:chgData name="Petr Stehlík" userId="bf757def-4a0e-4f4f-b404-e7a2baa5429e" providerId="ADAL" clId="{645C6503-2DDC-4124-9DE9-B9E04B51B861}" dt="2022-11-23T08:36:30.121" v="241" actId="478"/>
          <ac:picMkLst>
            <pc:docMk/>
            <pc:sldMk cId="3762055298" sldId="275"/>
            <ac:picMk id="8" creationId="{32365C3D-1F99-DAAC-63CC-7BD25B4E2B55}"/>
          </ac:picMkLst>
        </pc:picChg>
        <pc:picChg chg="add mod">
          <ac:chgData name="Petr Stehlík" userId="bf757def-4a0e-4f4f-b404-e7a2baa5429e" providerId="ADAL" clId="{645C6503-2DDC-4124-9DE9-B9E04B51B861}" dt="2022-11-23T08:44:27.237" v="321" actId="1076"/>
          <ac:picMkLst>
            <pc:docMk/>
            <pc:sldMk cId="3762055298" sldId="275"/>
            <ac:picMk id="9" creationId="{59DF3FB7-1069-8825-A67A-E0DB91B2FB17}"/>
          </ac:picMkLst>
        </pc:picChg>
        <pc:picChg chg="add mod">
          <ac:chgData name="Petr Stehlík" userId="bf757def-4a0e-4f4f-b404-e7a2baa5429e" providerId="ADAL" clId="{645C6503-2DDC-4124-9DE9-B9E04B51B861}" dt="2022-11-23T08:44:26.045" v="320" actId="1076"/>
          <ac:picMkLst>
            <pc:docMk/>
            <pc:sldMk cId="3762055298" sldId="275"/>
            <ac:picMk id="11" creationId="{5443741D-5AB7-BE0C-AD2C-B0C169474DC2}"/>
          </ac:picMkLst>
        </pc:picChg>
      </pc:sldChg>
      <pc:sldChg chg="delSp modSp add mod">
        <pc:chgData name="Petr Stehlík" userId="bf757def-4a0e-4f4f-b404-e7a2baa5429e" providerId="ADAL" clId="{645C6503-2DDC-4124-9DE9-B9E04B51B861}" dt="2022-11-23T09:22:42.777" v="354" actId="478"/>
        <pc:sldMkLst>
          <pc:docMk/>
          <pc:sldMk cId="706829435" sldId="276"/>
        </pc:sldMkLst>
        <pc:spChg chg="mod">
          <ac:chgData name="Petr Stehlík" userId="bf757def-4a0e-4f4f-b404-e7a2baa5429e" providerId="ADAL" clId="{645C6503-2DDC-4124-9DE9-B9E04B51B861}" dt="2022-11-23T09:22:39.444" v="352" actId="1076"/>
          <ac:spMkLst>
            <pc:docMk/>
            <pc:sldMk cId="706829435" sldId="276"/>
            <ac:spMk id="2" creationId="{08FDE671-A52E-4C57-A7CD-14611F8A01E3}"/>
          </ac:spMkLst>
        </pc:spChg>
        <pc:picChg chg="del">
          <ac:chgData name="Petr Stehlík" userId="bf757def-4a0e-4f4f-b404-e7a2baa5429e" providerId="ADAL" clId="{645C6503-2DDC-4124-9DE9-B9E04B51B861}" dt="2022-11-23T09:22:42.777" v="354" actId="478"/>
          <ac:picMkLst>
            <pc:docMk/>
            <pc:sldMk cId="706829435" sldId="276"/>
            <ac:picMk id="9" creationId="{59DF3FB7-1069-8825-A67A-E0DB91B2FB17}"/>
          </ac:picMkLst>
        </pc:picChg>
        <pc:picChg chg="del">
          <ac:chgData name="Petr Stehlík" userId="bf757def-4a0e-4f4f-b404-e7a2baa5429e" providerId="ADAL" clId="{645C6503-2DDC-4124-9DE9-B9E04B51B861}" dt="2022-11-23T09:22:40.895" v="353" actId="478"/>
          <ac:picMkLst>
            <pc:docMk/>
            <pc:sldMk cId="706829435" sldId="276"/>
            <ac:picMk id="11" creationId="{5443741D-5AB7-BE0C-AD2C-B0C169474DC2}"/>
          </ac:picMkLst>
        </pc:picChg>
      </pc:sldChg>
      <pc:sldChg chg="modSp mod">
        <pc:chgData name="Petr Stehlík" userId="bf757def-4a0e-4f4f-b404-e7a2baa5429e" providerId="ADAL" clId="{645C6503-2DDC-4124-9DE9-B9E04B51B861}" dt="2022-11-23T20:50:32.354" v="2774" actId="1076"/>
        <pc:sldMkLst>
          <pc:docMk/>
          <pc:sldMk cId="1479612457" sldId="279"/>
        </pc:sldMkLst>
        <pc:spChg chg="mod">
          <ac:chgData name="Petr Stehlík" userId="bf757def-4a0e-4f4f-b404-e7a2baa5429e" providerId="ADAL" clId="{645C6503-2DDC-4124-9DE9-B9E04B51B861}" dt="2022-11-23T20:50:32.354" v="2774" actId="1076"/>
          <ac:spMkLst>
            <pc:docMk/>
            <pc:sldMk cId="1479612457" sldId="279"/>
            <ac:spMk id="2" creationId="{08FDE671-A52E-4C57-A7CD-14611F8A01E3}"/>
          </ac:spMkLst>
        </pc:spChg>
        <pc:spChg chg="mod">
          <ac:chgData name="Petr Stehlík" userId="bf757def-4a0e-4f4f-b404-e7a2baa5429e" providerId="ADAL" clId="{645C6503-2DDC-4124-9DE9-B9E04B51B861}" dt="2022-11-23T20:40:19.696" v="2725" actId="114"/>
          <ac:spMkLst>
            <pc:docMk/>
            <pc:sldMk cId="1479612457" sldId="279"/>
            <ac:spMk id="5" creationId="{BFC1047F-3A46-65F9-81ED-3DA35E33336C}"/>
          </ac:spMkLst>
        </pc:spChg>
        <pc:picChg chg="mod">
          <ac:chgData name="Petr Stehlík" userId="bf757def-4a0e-4f4f-b404-e7a2baa5429e" providerId="ADAL" clId="{645C6503-2DDC-4124-9DE9-B9E04B51B861}" dt="2022-11-23T20:50:28.371" v="2773" actId="1076"/>
          <ac:picMkLst>
            <pc:docMk/>
            <pc:sldMk cId="1479612457" sldId="279"/>
            <ac:picMk id="6" creationId="{BEC789E6-E578-CF61-3D20-0DD07EAB7CE0}"/>
          </ac:picMkLst>
        </pc:picChg>
        <pc:picChg chg="mod">
          <ac:chgData name="Petr Stehlík" userId="bf757def-4a0e-4f4f-b404-e7a2baa5429e" providerId="ADAL" clId="{645C6503-2DDC-4124-9DE9-B9E04B51B861}" dt="2022-11-23T20:50:25.929" v="2772" actId="1076"/>
          <ac:picMkLst>
            <pc:docMk/>
            <pc:sldMk cId="1479612457" sldId="279"/>
            <ac:picMk id="11" creationId="{CC7E9DD2-34A6-D0D7-171E-98BE711F4516}"/>
          </ac:picMkLst>
        </pc:picChg>
      </pc:sldChg>
      <pc:sldChg chg="modSp mod">
        <pc:chgData name="Petr Stehlík" userId="bf757def-4a0e-4f4f-b404-e7a2baa5429e" providerId="ADAL" clId="{645C6503-2DDC-4124-9DE9-B9E04B51B861}" dt="2022-11-23T20:38:54.116" v="2717" actId="114"/>
        <pc:sldMkLst>
          <pc:docMk/>
          <pc:sldMk cId="3383727477" sldId="280"/>
        </pc:sldMkLst>
        <pc:spChg chg="mod">
          <ac:chgData name="Petr Stehlík" userId="bf757def-4a0e-4f4f-b404-e7a2baa5429e" providerId="ADAL" clId="{645C6503-2DDC-4124-9DE9-B9E04B51B861}" dt="2022-11-23T20:38:54.116" v="2717" actId="114"/>
          <ac:spMkLst>
            <pc:docMk/>
            <pc:sldMk cId="3383727477" sldId="280"/>
            <ac:spMk id="5" creationId="{BFC1047F-3A46-65F9-81ED-3DA35E33336C}"/>
          </ac:spMkLst>
        </pc:spChg>
        <pc:picChg chg="mod">
          <ac:chgData name="Petr Stehlík" userId="bf757def-4a0e-4f4f-b404-e7a2baa5429e" providerId="ADAL" clId="{645C6503-2DDC-4124-9DE9-B9E04B51B861}" dt="2022-11-23T20:33:53.926" v="2713" actId="1076"/>
          <ac:picMkLst>
            <pc:docMk/>
            <pc:sldMk cId="3383727477" sldId="280"/>
            <ac:picMk id="4" creationId="{983C2FD2-E237-3AE6-6287-4EA408B8E72D}"/>
          </ac:picMkLst>
        </pc:picChg>
        <pc:picChg chg="mod">
          <ac:chgData name="Petr Stehlík" userId="bf757def-4a0e-4f4f-b404-e7a2baa5429e" providerId="ADAL" clId="{645C6503-2DDC-4124-9DE9-B9E04B51B861}" dt="2022-11-23T20:33:47.021" v="2712" actId="1076"/>
          <ac:picMkLst>
            <pc:docMk/>
            <pc:sldMk cId="3383727477" sldId="280"/>
            <ac:picMk id="9" creationId="{1D961481-6AB2-7A9F-17DB-39066B0C0735}"/>
          </ac:picMkLst>
        </pc:picChg>
        <pc:picChg chg="mod">
          <ac:chgData name="Petr Stehlík" userId="bf757def-4a0e-4f4f-b404-e7a2baa5429e" providerId="ADAL" clId="{645C6503-2DDC-4124-9DE9-B9E04B51B861}" dt="2022-11-23T20:33:41.253" v="2710" actId="14100"/>
          <ac:picMkLst>
            <pc:docMk/>
            <pc:sldMk cId="3383727477" sldId="280"/>
            <ac:picMk id="11" creationId="{D3D7FD2A-6D0D-1FC6-27B5-1B237E057544}"/>
          </ac:picMkLst>
        </pc:picChg>
      </pc:sldChg>
      <pc:sldChg chg="modSp mod">
        <pc:chgData name="Petr Stehlík" userId="bf757def-4a0e-4f4f-b404-e7a2baa5429e" providerId="ADAL" clId="{645C6503-2DDC-4124-9DE9-B9E04B51B861}" dt="2022-11-23T20:50:18.764" v="2769" actId="1076"/>
        <pc:sldMkLst>
          <pc:docMk/>
          <pc:sldMk cId="2558728914" sldId="281"/>
        </pc:sldMkLst>
        <pc:spChg chg="mod">
          <ac:chgData name="Petr Stehlík" userId="bf757def-4a0e-4f4f-b404-e7a2baa5429e" providerId="ADAL" clId="{645C6503-2DDC-4124-9DE9-B9E04B51B861}" dt="2022-11-23T20:41:30.081" v="2732" actId="1076"/>
          <ac:spMkLst>
            <pc:docMk/>
            <pc:sldMk cId="2558728914" sldId="281"/>
            <ac:spMk id="5" creationId="{BFC1047F-3A46-65F9-81ED-3DA35E33336C}"/>
          </ac:spMkLst>
        </pc:spChg>
        <pc:picChg chg="mod">
          <ac:chgData name="Petr Stehlík" userId="bf757def-4a0e-4f4f-b404-e7a2baa5429e" providerId="ADAL" clId="{645C6503-2DDC-4124-9DE9-B9E04B51B861}" dt="2022-11-23T20:50:14.399" v="2768" actId="1076"/>
          <ac:picMkLst>
            <pc:docMk/>
            <pc:sldMk cId="2558728914" sldId="281"/>
            <ac:picMk id="6" creationId="{3F786331-40DF-0FB4-E583-859F96886189}"/>
          </ac:picMkLst>
        </pc:picChg>
        <pc:picChg chg="mod">
          <ac:chgData name="Petr Stehlík" userId="bf757def-4a0e-4f4f-b404-e7a2baa5429e" providerId="ADAL" clId="{645C6503-2DDC-4124-9DE9-B9E04B51B861}" dt="2022-11-23T20:50:18.764" v="2769" actId="1076"/>
          <ac:picMkLst>
            <pc:docMk/>
            <pc:sldMk cId="2558728914" sldId="281"/>
            <ac:picMk id="8" creationId="{ECC61307-20AC-9F69-AAF1-6FE2DCD1A2F5}"/>
          </ac:picMkLst>
        </pc:picChg>
      </pc:sldChg>
      <pc:sldChg chg="modSp mod">
        <pc:chgData name="Petr Stehlík" userId="bf757def-4a0e-4f4f-b404-e7a2baa5429e" providerId="ADAL" clId="{645C6503-2DDC-4124-9DE9-B9E04B51B861}" dt="2022-11-23T20:42:53.281" v="2746" actId="114"/>
        <pc:sldMkLst>
          <pc:docMk/>
          <pc:sldMk cId="3698102506" sldId="282"/>
        </pc:sldMkLst>
        <pc:spChg chg="mod">
          <ac:chgData name="Petr Stehlík" userId="bf757def-4a0e-4f4f-b404-e7a2baa5429e" providerId="ADAL" clId="{645C6503-2DDC-4124-9DE9-B9E04B51B861}" dt="2022-11-23T20:42:53.281" v="2746" actId="114"/>
          <ac:spMkLst>
            <pc:docMk/>
            <pc:sldMk cId="3698102506" sldId="282"/>
            <ac:spMk id="5" creationId="{BFC1047F-3A46-65F9-81ED-3DA35E33336C}"/>
          </ac:spMkLst>
        </pc:spChg>
        <pc:picChg chg="mod">
          <ac:chgData name="Petr Stehlík" userId="bf757def-4a0e-4f4f-b404-e7a2baa5429e" providerId="ADAL" clId="{645C6503-2DDC-4124-9DE9-B9E04B51B861}" dt="2022-11-23T20:41:43.526" v="2734" actId="1076"/>
          <ac:picMkLst>
            <pc:docMk/>
            <pc:sldMk cId="3698102506" sldId="282"/>
            <ac:picMk id="4" creationId="{23E858F1-E2D3-D671-9FBC-AE73EB9B6FC5}"/>
          </ac:picMkLst>
        </pc:picChg>
        <pc:picChg chg="mod">
          <ac:chgData name="Petr Stehlík" userId="bf757def-4a0e-4f4f-b404-e7a2baa5429e" providerId="ADAL" clId="{645C6503-2DDC-4124-9DE9-B9E04B51B861}" dt="2022-11-23T20:42:03.151" v="2742" actId="1076"/>
          <ac:picMkLst>
            <pc:docMk/>
            <pc:sldMk cId="3698102506" sldId="282"/>
            <ac:picMk id="9" creationId="{0206768C-BABE-0BD6-F5F6-6114C78A3FBB}"/>
          </ac:picMkLst>
        </pc:picChg>
        <pc:picChg chg="mod">
          <ac:chgData name="Petr Stehlík" userId="bf757def-4a0e-4f4f-b404-e7a2baa5429e" providerId="ADAL" clId="{645C6503-2DDC-4124-9DE9-B9E04B51B861}" dt="2022-11-23T20:41:56.751" v="2741" actId="1076"/>
          <ac:picMkLst>
            <pc:docMk/>
            <pc:sldMk cId="3698102506" sldId="282"/>
            <ac:picMk id="11" creationId="{57B0F48F-95DC-A749-2F33-51B5AA820C85}"/>
          </ac:picMkLst>
        </pc:picChg>
      </pc:sldChg>
      <pc:sldChg chg="modSp mod">
        <pc:chgData name="Petr Stehlík" userId="bf757def-4a0e-4f4f-b404-e7a2baa5429e" providerId="ADAL" clId="{645C6503-2DDC-4124-9DE9-B9E04B51B861}" dt="2022-11-23T18:02:08.510" v="1075" actId="20577"/>
        <pc:sldMkLst>
          <pc:docMk/>
          <pc:sldMk cId="3833237366" sldId="286"/>
        </pc:sldMkLst>
        <pc:spChg chg="mod">
          <ac:chgData name="Petr Stehlík" userId="bf757def-4a0e-4f4f-b404-e7a2baa5429e" providerId="ADAL" clId="{645C6503-2DDC-4124-9DE9-B9E04B51B861}" dt="2022-11-23T18:02:08.510" v="1075" actId="20577"/>
          <ac:spMkLst>
            <pc:docMk/>
            <pc:sldMk cId="3833237366" sldId="286"/>
            <ac:spMk id="2" creationId="{08FDE671-A52E-4C57-A7CD-14611F8A01E3}"/>
          </ac:spMkLst>
        </pc:spChg>
      </pc:sldChg>
      <pc:sldChg chg="addSp delSp modSp mod">
        <pc:chgData name="Petr Stehlík" userId="bf757def-4a0e-4f4f-b404-e7a2baa5429e" providerId="ADAL" clId="{645C6503-2DDC-4124-9DE9-B9E04B51B861}" dt="2022-11-23T20:32:14.856" v="2566" actId="113"/>
        <pc:sldMkLst>
          <pc:docMk/>
          <pc:sldMk cId="3327176164" sldId="287"/>
        </pc:sldMkLst>
        <pc:spChg chg="mod">
          <ac:chgData name="Petr Stehlík" userId="bf757def-4a0e-4f4f-b404-e7a2baa5429e" providerId="ADAL" clId="{645C6503-2DDC-4124-9DE9-B9E04B51B861}" dt="2022-11-23T20:32:14.856" v="2566" actId="113"/>
          <ac:spMkLst>
            <pc:docMk/>
            <pc:sldMk cId="3327176164" sldId="287"/>
            <ac:spMk id="2" creationId="{08FDE671-A52E-4C57-A7CD-14611F8A01E3}"/>
          </ac:spMkLst>
        </pc:spChg>
        <pc:spChg chg="add mod">
          <ac:chgData name="Petr Stehlík" userId="bf757def-4a0e-4f4f-b404-e7a2baa5429e" providerId="ADAL" clId="{645C6503-2DDC-4124-9DE9-B9E04B51B861}" dt="2022-11-23T18:20:54.226" v="1352" actId="114"/>
          <ac:spMkLst>
            <pc:docMk/>
            <pc:sldMk cId="3327176164" sldId="287"/>
            <ac:spMk id="12" creationId="{69C31A65-8C19-C402-A392-F3DBC6B54EFB}"/>
          </ac:spMkLst>
        </pc:spChg>
        <pc:picChg chg="add del mod">
          <ac:chgData name="Petr Stehlík" userId="bf757def-4a0e-4f4f-b404-e7a2baa5429e" providerId="ADAL" clId="{645C6503-2DDC-4124-9DE9-B9E04B51B861}" dt="2022-11-23T17:58:14.704" v="847" actId="478"/>
          <ac:picMkLst>
            <pc:docMk/>
            <pc:sldMk cId="3327176164" sldId="287"/>
            <ac:picMk id="4" creationId="{455A348E-E73A-7553-AA3D-9195D47EB003}"/>
          </ac:picMkLst>
        </pc:picChg>
        <pc:picChg chg="add mod">
          <ac:chgData name="Petr Stehlík" userId="bf757def-4a0e-4f4f-b404-e7a2baa5429e" providerId="ADAL" clId="{645C6503-2DDC-4124-9DE9-B9E04B51B861}" dt="2022-11-23T20:31:13.811" v="2550" actId="1076"/>
          <ac:picMkLst>
            <pc:docMk/>
            <pc:sldMk cId="3327176164" sldId="287"/>
            <ac:picMk id="6" creationId="{2E391F41-8050-3BED-DA80-AFDE0A06F2AC}"/>
          </ac:picMkLst>
        </pc:picChg>
        <pc:picChg chg="add mod">
          <ac:chgData name="Petr Stehlík" userId="bf757def-4a0e-4f4f-b404-e7a2baa5429e" providerId="ADAL" clId="{645C6503-2DDC-4124-9DE9-B9E04B51B861}" dt="2022-11-23T20:31:26.371" v="2558" actId="1076"/>
          <ac:picMkLst>
            <pc:docMk/>
            <pc:sldMk cId="3327176164" sldId="287"/>
            <ac:picMk id="8" creationId="{C85B4944-901C-6CFE-04DD-CFA3D6791C89}"/>
          </ac:picMkLst>
        </pc:picChg>
        <pc:picChg chg="add mod">
          <ac:chgData name="Petr Stehlík" userId="bf757def-4a0e-4f4f-b404-e7a2baa5429e" providerId="ADAL" clId="{645C6503-2DDC-4124-9DE9-B9E04B51B861}" dt="2022-11-23T20:31:22.554" v="2555" actId="14100"/>
          <ac:picMkLst>
            <pc:docMk/>
            <pc:sldMk cId="3327176164" sldId="287"/>
            <ac:picMk id="10" creationId="{C71D2541-E826-AA97-F480-1E85F566D87D}"/>
          </ac:picMkLst>
        </pc:picChg>
      </pc:sldChg>
      <pc:sldChg chg="modSp del mod">
        <pc:chgData name="Petr Stehlík" userId="bf757def-4a0e-4f4f-b404-e7a2baa5429e" providerId="ADAL" clId="{645C6503-2DDC-4124-9DE9-B9E04B51B861}" dt="2022-11-23T20:08:54.414" v="1984" actId="47"/>
        <pc:sldMkLst>
          <pc:docMk/>
          <pc:sldMk cId="2884958298" sldId="288"/>
        </pc:sldMkLst>
        <pc:spChg chg="mod">
          <ac:chgData name="Petr Stehlík" userId="bf757def-4a0e-4f4f-b404-e7a2baa5429e" providerId="ADAL" clId="{645C6503-2DDC-4124-9DE9-B9E04B51B861}" dt="2022-11-23T20:08:48.774" v="1983" actId="6549"/>
          <ac:spMkLst>
            <pc:docMk/>
            <pc:sldMk cId="2884958298" sldId="288"/>
            <ac:spMk id="2" creationId="{08FDE671-A52E-4C57-A7CD-14611F8A01E3}"/>
          </ac:spMkLst>
        </pc:spChg>
      </pc:sldChg>
      <pc:sldChg chg="modSp del mod">
        <pc:chgData name="Petr Stehlík" userId="bf757def-4a0e-4f4f-b404-e7a2baa5429e" providerId="ADAL" clId="{645C6503-2DDC-4124-9DE9-B9E04B51B861}" dt="2022-11-23T20:09:00.146" v="1985" actId="47"/>
        <pc:sldMkLst>
          <pc:docMk/>
          <pc:sldMk cId="2226662881" sldId="289"/>
        </pc:sldMkLst>
        <pc:spChg chg="mod">
          <ac:chgData name="Petr Stehlík" userId="bf757def-4a0e-4f4f-b404-e7a2baa5429e" providerId="ADAL" clId="{645C6503-2DDC-4124-9DE9-B9E04B51B861}" dt="2022-11-23T17:43:54.465" v="519" actId="20577"/>
          <ac:spMkLst>
            <pc:docMk/>
            <pc:sldMk cId="2226662881" sldId="289"/>
            <ac:spMk id="2" creationId="{08FDE671-A52E-4C57-A7CD-14611F8A01E3}"/>
          </ac:spMkLst>
        </pc:spChg>
      </pc:sldChg>
      <pc:sldChg chg="addSp modSp add mod ord">
        <pc:chgData name="Petr Stehlík" userId="bf757def-4a0e-4f4f-b404-e7a2baa5429e" providerId="ADAL" clId="{645C6503-2DDC-4124-9DE9-B9E04B51B861}" dt="2022-11-23T20:32:52.551" v="2704" actId="6549"/>
        <pc:sldMkLst>
          <pc:docMk/>
          <pc:sldMk cId="1965275599" sldId="290"/>
        </pc:sldMkLst>
        <pc:spChg chg="mod">
          <ac:chgData name="Petr Stehlík" userId="bf757def-4a0e-4f4f-b404-e7a2baa5429e" providerId="ADAL" clId="{645C6503-2DDC-4124-9DE9-B9E04B51B861}" dt="2022-11-23T20:32:52.551" v="2704" actId="6549"/>
          <ac:spMkLst>
            <pc:docMk/>
            <pc:sldMk cId="1965275599" sldId="290"/>
            <ac:spMk id="2" creationId="{08FDE671-A52E-4C57-A7CD-14611F8A01E3}"/>
          </ac:spMkLst>
        </pc:spChg>
        <pc:picChg chg="add mod">
          <ac:chgData name="Petr Stehlík" userId="bf757def-4a0e-4f4f-b404-e7a2baa5429e" providerId="ADAL" clId="{645C6503-2DDC-4124-9DE9-B9E04B51B861}" dt="2022-11-23T17:59:34.651" v="885" actId="1076"/>
          <ac:picMkLst>
            <pc:docMk/>
            <pc:sldMk cId="1965275599" sldId="290"/>
            <ac:picMk id="4" creationId="{76F6C3F9-DC2E-F206-6276-26120B06746A}"/>
          </ac:picMkLst>
        </pc:picChg>
        <pc:picChg chg="add mod">
          <ac:chgData name="Petr Stehlík" userId="bf757def-4a0e-4f4f-b404-e7a2baa5429e" providerId="ADAL" clId="{645C6503-2DDC-4124-9DE9-B9E04B51B861}" dt="2022-11-23T17:59:33.683" v="884" actId="1076"/>
          <ac:picMkLst>
            <pc:docMk/>
            <pc:sldMk cId="1965275599" sldId="290"/>
            <ac:picMk id="6" creationId="{25B49330-9F2B-7656-F4F5-F2178377AC89}"/>
          </ac:picMkLst>
        </pc:picChg>
        <pc:picChg chg="add mod">
          <ac:chgData name="Petr Stehlík" userId="bf757def-4a0e-4f4f-b404-e7a2baa5429e" providerId="ADAL" clId="{645C6503-2DDC-4124-9DE9-B9E04B51B861}" dt="2022-11-23T17:59:31.995" v="883" actId="1076"/>
          <ac:picMkLst>
            <pc:docMk/>
            <pc:sldMk cId="1965275599" sldId="290"/>
            <ac:picMk id="8" creationId="{4E073D98-B5FA-C15A-0398-05472C5CDB29}"/>
          </ac:picMkLst>
        </pc:picChg>
        <pc:picChg chg="add mod">
          <ac:chgData name="Petr Stehlík" userId="bf757def-4a0e-4f4f-b404-e7a2baa5429e" providerId="ADAL" clId="{645C6503-2DDC-4124-9DE9-B9E04B51B861}" dt="2022-11-23T18:25:53.316" v="1489" actId="1076"/>
          <ac:picMkLst>
            <pc:docMk/>
            <pc:sldMk cId="1965275599" sldId="290"/>
            <ac:picMk id="10" creationId="{9B4BAB8B-BC63-6C26-8640-D086C3686CFE}"/>
          </ac:picMkLst>
        </pc:picChg>
      </pc:sldChg>
      <pc:sldChg chg="modSp add del mod">
        <pc:chgData name="Petr Stehlík" userId="bf757def-4a0e-4f4f-b404-e7a2baa5429e" providerId="ADAL" clId="{645C6503-2DDC-4124-9DE9-B9E04B51B861}" dt="2022-11-23T19:49:51.517" v="1762" actId="47"/>
        <pc:sldMkLst>
          <pc:docMk/>
          <pc:sldMk cId="3458799657" sldId="291"/>
        </pc:sldMkLst>
        <pc:spChg chg="mod">
          <ac:chgData name="Petr Stehlík" userId="bf757def-4a0e-4f4f-b404-e7a2baa5429e" providerId="ADAL" clId="{645C6503-2DDC-4124-9DE9-B9E04B51B861}" dt="2022-11-23T19:49:11.992" v="1761" actId="5793"/>
          <ac:spMkLst>
            <pc:docMk/>
            <pc:sldMk cId="3458799657" sldId="291"/>
            <ac:spMk id="2" creationId="{08FDE671-A52E-4C57-A7CD-14611F8A01E3}"/>
          </ac:spMkLst>
        </pc:spChg>
      </pc:sldChg>
      <pc:sldChg chg="addSp delSp modSp add mod">
        <pc:chgData name="Petr Stehlík" userId="bf757def-4a0e-4f4f-b404-e7a2baa5429e" providerId="ADAL" clId="{645C6503-2DDC-4124-9DE9-B9E04B51B861}" dt="2022-11-23T19:59:13.332" v="1824" actId="122"/>
        <pc:sldMkLst>
          <pc:docMk/>
          <pc:sldMk cId="1996323138" sldId="292"/>
        </pc:sldMkLst>
        <pc:spChg chg="mod">
          <ac:chgData name="Petr Stehlík" userId="bf757def-4a0e-4f4f-b404-e7a2baa5429e" providerId="ADAL" clId="{645C6503-2DDC-4124-9DE9-B9E04B51B861}" dt="2022-11-23T19:59:13.332" v="1824" actId="122"/>
          <ac:spMkLst>
            <pc:docMk/>
            <pc:sldMk cId="1996323138" sldId="292"/>
            <ac:spMk id="2" creationId="{08FDE671-A52E-4C57-A7CD-14611F8A01E3}"/>
          </ac:spMkLst>
        </pc:spChg>
        <pc:spChg chg="mod">
          <ac:chgData name="Petr Stehlík" userId="bf757def-4a0e-4f4f-b404-e7a2baa5429e" providerId="ADAL" clId="{645C6503-2DDC-4124-9DE9-B9E04B51B861}" dt="2022-11-23T18:40:19.035" v="1758" actId="20577"/>
          <ac:spMkLst>
            <pc:docMk/>
            <pc:sldMk cId="1996323138" sldId="292"/>
            <ac:spMk id="12" creationId="{69C31A65-8C19-C402-A392-F3DBC6B54EFB}"/>
          </ac:spMkLst>
        </pc:spChg>
        <pc:picChg chg="add mod">
          <ac:chgData name="Petr Stehlík" userId="bf757def-4a0e-4f4f-b404-e7a2baa5429e" providerId="ADAL" clId="{645C6503-2DDC-4124-9DE9-B9E04B51B861}" dt="2022-11-23T18:34:21.862" v="1582" actId="1076"/>
          <ac:picMkLst>
            <pc:docMk/>
            <pc:sldMk cId="1996323138" sldId="292"/>
            <ac:picMk id="4" creationId="{F736B5FA-B756-8F32-0B83-2559428D8D57}"/>
          </ac:picMkLst>
        </pc:picChg>
        <pc:picChg chg="del">
          <ac:chgData name="Petr Stehlík" userId="bf757def-4a0e-4f4f-b404-e7a2baa5429e" providerId="ADAL" clId="{645C6503-2DDC-4124-9DE9-B9E04B51B861}" dt="2022-11-23T18:27:06.838" v="1513" actId="478"/>
          <ac:picMkLst>
            <pc:docMk/>
            <pc:sldMk cId="1996323138" sldId="292"/>
            <ac:picMk id="6" creationId="{2E391F41-8050-3BED-DA80-AFDE0A06F2AC}"/>
          </ac:picMkLst>
        </pc:picChg>
        <pc:picChg chg="add mod">
          <ac:chgData name="Petr Stehlík" userId="bf757def-4a0e-4f4f-b404-e7a2baa5429e" providerId="ADAL" clId="{645C6503-2DDC-4124-9DE9-B9E04B51B861}" dt="2022-11-23T18:34:23.573" v="1583" actId="1076"/>
          <ac:picMkLst>
            <pc:docMk/>
            <pc:sldMk cId="1996323138" sldId="292"/>
            <ac:picMk id="7" creationId="{9B442BDA-125B-32D6-8118-02D424280A39}"/>
          </ac:picMkLst>
        </pc:picChg>
        <pc:picChg chg="del">
          <ac:chgData name="Petr Stehlík" userId="bf757def-4a0e-4f4f-b404-e7a2baa5429e" providerId="ADAL" clId="{645C6503-2DDC-4124-9DE9-B9E04B51B861}" dt="2022-11-23T18:27:07.974" v="1515" actId="478"/>
          <ac:picMkLst>
            <pc:docMk/>
            <pc:sldMk cId="1996323138" sldId="292"/>
            <ac:picMk id="8" creationId="{C85B4944-901C-6CFE-04DD-CFA3D6791C89}"/>
          </ac:picMkLst>
        </pc:picChg>
        <pc:picChg chg="del">
          <ac:chgData name="Petr Stehlík" userId="bf757def-4a0e-4f4f-b404-e7a2baa5429e" providerId="ADAL" clId="{645C6503-2DDC-4124-9DE9-B9E04B51B861}" dt="2022-11-23T18:27:07.473" v="1514" actId="478"/>
          <ac:picMkLst>
            <pc:docMk/>
            <pc:sldMk cId="1996323138" sldId="292"/>
            <ac:picMk id="10" creationId="{C71D2541-E826-AA97-F480-1E85F566D87D}"/>
          </ac:picMkLst>
        </pc:picChg>
      </pc:sldChg>
      <pc:sldChg chg="addSp delSp modSp add mod">
        <pc:chgData name="Petr Stehlík" userId="bf757def-4a0e-4f4f-b404-e7a2baa5429e" providerId="ADAL" clId="{645C6503-2DDC-4124-9DE9-B9E04B51B861}" dt="2022-11-23T20:46:55.006" v="2763" actId="20577"/>
        <pc:sldMkLst>
          <pc:docMk/>
          <pc:sldMk cId="1684382329" sldId="293"/>
        </pc:sldMkLst>
        <pc:spChg chg="mod">
          <ac:chgData name="Petr Stehlík" userId="bf757def-4a0e-4f4f-b404-e7a2baa5429e" providerId="ADAL" clId="{645C6503-2DDC-4124-9DE9-B9E04B51B861}" dt="2022-11-23T20:01:23.772" v="1868" actId="122"/>
          <ac:spMkLst>
            <pc:docMk/>
            <pc:sldMk cId="1684382329" sldId="293"/>
            <ac:spMk id="2" creationId="{08FDE671-A52E-4C57-A7CD-14611F8A01E3}"/>
          </ac:spMkLst>
        </pc:spChg>
        <pc:spChg chg="mod">
          <ac:chgData name="Petr Stehlík" userId="bf757def-4a0e-4f4f-b404-e7a2baa5429e" providerId="ADAL" clId="{645C6503-2DDC-4124-9DE9-B9E04B51B861}" dt="2022-11-23T20:46:55.006" v="2763" actId="20577"/>
          <ac:spMkLst>
            <pc:docMk/>
            <pc:sldMk cId="1684382329" sldId="293"/>
            <ac:spMk id="12" creationId="{69C31A65-8C19-C402-A392-F3DBC6B54EFB}"/>
          </ac:spMkLst>
        </pc:spChg>
        <pc:picChg chg="add mod">
          <ac:chgData name="Petr Stehlík" userId="bf757def-4a0e-4f4f-b404-e7a2baa5429e" providerId="ADAL" clId="{645C6503-2DDC-4124-9DE9-B9E04B51B861}" dt="2022-11-23T20:03:59.277" v="1890" actId="1076"/>
          <ac:picMkLst>
            <pc:docMk/>
            <pc:sldMk cId="1684382329" sldId="293"/>
            <ac:picMk id="4" creationId="{457C53AA-4A51-E83D-EA8B-56277A8CD4ED}"/>
          </ac:picMkLst>
        </pc:picChg>
        <pc:picChg chg="del mod">
          <ac:chgData name="Petr Stehlík" userId="bf757def-4a0e-4f4f-b404-e7a2baa5429e" providerId="ADAL" clId="{645C6503-2DDC-4124-9DE9-B9E04B51B861}" dt="2022-11-23T19:57:55.375" v="1804" actId="478"/>
          <ac:picMkLst>
            <pc:docMk/>
            <pc:sldMk cId="1684382329" sldId="293"/>
            <ac:picMk id="6" creationId="{2E391F41-8050-3BED-DA80-AFDE0A06F2AC}"/>
          </ac:picMkLst>
        </pc:picChg>
        <pc:picChg chg="add mod">
          <ac:chgData name="Petr Stehlík" userId="bf757def-4a0e-4f4f-b404-e7a2baa5429e" providerId="ADAL" clId="{645C6503-2DDC-4124-9DE9-B9E04B51B861}" dt="2022-11-23T20:04:07.166" v="1894" actId="1076"/>
          <ac:picMkLst>
            <pc:docMk/>
            <pc:sldMk cId="1684382329" sldId="293"/>
            <ac:picMk id="7" creationId="{7DA2258F-DC38-3A53-0367-AF3807404C65}"/>
          </ac:picMkLst>
        </pc:picChg>
        <pc:picChg chg="del">
          <ac:chgData name="Petr Stehlík" userId="bf757def-4a0e-4f4f-b404-e7a2baa5429e" providerId="ADAL" clId="{645C6503-2DDC-4124-9DE9-B9E04B51B861}" dt="2022-11-23T19:57:57.196" v="1806" actId="478"/>
          <ac:picMkLst>
            <pc:docMk/>
            <pc:sldMk cId="1684382329" sldId="293"/>
            <ac:picMk id="8" creationId="{C85B4944-901C-6CFE-04DD-CFA3D6791C89}"/>
          </ac:picMkLst>
        </pc:picChg>
        <pc:picChg chg="del">
          <ac:chgData name="Petr Stehlík" userId="bf757def-4a0e-4f4f-b404-e7a2baa5429e" providerId="ADAL" clId="{645C6503-2DDC-4124-9DE9-B9E04B51B861}" dt="2022-11-23T19:57:56.650" v="1805" actId="478"/>
          <ac:picMkLst>
            <pc:docMk/>
            <pc:sldMk cId="1684382329" sldId="293"/>
            <ac:picMk id="10" creationId="{C71D2541-E826-AA97-F480-1E85F566D87D}"/>
          </ac:picMkLst>
        </pc:picChg>
        <pc:picChg chg="add mod">
          <ac:chgData name="Petr Stehlík" userId="bf757def-4a0e-4f4f-b404-e7a2baa5429e" providerId="ADAL" clId="{645C6503-2DDC-4124-9DE9-B9E04B51B861}" dt="2022-11-23T20:04:12.972" v="1895" actId="14100"/>
          <ac:picMkLst>
            <pc:docMk/>
            <pc:sldMk cId="1684382329" sldId="293"/>
            <ac:picMk id="11" creationId="{6520E09C-B766-5C1A-06BF-98E696DA2788}"/>
          </ac:picMkLst>
        </pc:picChg>
      </pc:sldChg>
      <pc:sldChg chg="addSp delSp modSp add mod">
        <pc:chgData name="Petr Stehlík" userId="bf757def-4a0e-4f4f-b404-e7a2baa5429e" providerId="ADAL" clId="{645C6503-2DDC-4124-9DE9-B9E04B51B861}" dt="2022-11-23T20:29:38.671" v="2341" actId="20577"/>
        <pc:sldMkLst>
          <pc:docMk/>
          <pc:sldMk cId="4054439097" sldId="294"/>
        </pc:sldMkLst>
        <pc:spChg chg="mod">
          <ac:chgData name="Petr Stehlík" userId="bf757def-4a0e-4f4f-b404-e7a2baa5429e" providerId="ADAL" clId="{645C6503-2DDC-4124-9DE9-B9E04B51B861}" dt="2022-11-23T20:29:38.671" v="2341" actId="20577"/>
          <ac:spMkLst>
            <pc:docMk/>
            <pc:sldMk cId="4054439097" sldId="294"/>
            <ac:spMk id="2" creationId="{08FDE671-A52E-4C57-A7CD-14611F8A01E3}"/>
          </ac:spMkLst>
        </pc:spChg>
        <pc:spChg chg="mod">
          <ac:chgData name="Petr Stehlík" userId="bf757def-4a0e-4f4f-b404-e7a2baa5429e" providerId="ADAL" clId="{645C6503-2DDC-4124-9DE9-B9E04B51B861}" dt="2022-11-23T20:28:42.457" v="2249" actId="113"/>
          <ac:spMkLst>
            <pc:docMk/>
            <pc:sldMk cId="4054439097" sldId="294"/>
            <ac:spMk id="12" creationId="{69C31A65-8C19-C402-A392-F3DBC6B54EFB}"/>
          </ac:spMkLst>
        </pc:spChg>
        <pc:picChg chg="add mod">
          <ac:chgData name="Petr Stehlík" userId="bf757def-4a0e-4f4f-b404-e7a2baa5429e" providerId="ADAL" clId="{645C6503-2DDC-4124-9DE9-B9E04B51B861}" dt="2022-11-23T20:17:30.374" v="2099" actId="1076"/>
          <ac:picMkLst>
            <pc:docMk/>
            <pc:sldMk cId="4054439097" sldId="294"/>
            <ac:picMk id="4" creationId="{06DD5211-FDE2-EE0A-10DD-703D26CBC01F}"/>
          </ac:picMkLst>
        </pc:picChg>
        <pc:picChg chg="del">
          <ac:chgData name="Petr Stehlík" userId="bf757def-4a0e-4f4f-b404-e7a2baa5429e" providerId="ADAL" clId="{645C6503-2DDC-4124-9DE9-B9E04B51B861}" dt="2022-11-23T20:08:29.734" v="1980" actId="478"/>
          <ac:picMkLst>
            <pc:docMk/>
            <pc:sldMk cId="4054439097" sldId="294"/>
            <ac:picMk id="6" creationId="{2E391F41-8050-3BED-DA80-AFDE0A06F2AC}"/>
          </ac:picMkLst>
        </pc:picChg>
        <pc:picChg chg="add mod">
          <ac:chgData name="Petr Stehlík" userId="bf757def-4a0e-4f4f-b404-e7a2baa5429e" providerId="ADAL" clId="{645C6503-2DDC-4124-9DE9-B9E04B51B861}" dt="2022-11-23T20:17:33.037" v="2100" actId="1076"/>
          <ac:picMkLst>
            <pc:docMk/>
            <pc:sldMk cId="4054439097" sldId="294"/>
            <ac:picMk id="7" creationId="{E3DB3AA0-A42C-A468-0EA4-18D4B1EA5BED}"/>
          </ac:picMkLst>
        </pc:picChg>
        <pc:picChg chg="del">
          <ac:chgData name="Petr Stehlík" userId="bf757def-4a0e-4f4f-b404-e7a2baa5429e" providerId="ADAL" clId="{645C6503-2DDC-4124-9DE9-B9E04B51B861}" dt="2022-11-23T20:08:31.142" v="1982" actId="478"/>
          <ac:picMkLst>
            <pc:docMk/>
            <pc:sldMk cId="4054439097" sldId="294"/>
            <ac:picMk id="8" creationId="{C85B4944-901C-6CFE-04DD-CFA3D6791C89}"/>
          </ac:picMkLst>
        </pc:picChg>
        <pc:picChg chg="del">
          <ac:chgData name="Petr Stehlík" userId="bf757def-4a0e-4f4f-b404-e7a2baa5429e" providerId="ADAL" clId="{645C6503-2DDC-4124-9DE9-B9E04B51B861}" dt="2022-11-23T20:08:30.556" v="1981" actId="478"/>
          <ac:picMkLst>
            <pc:docMk/>
            <pc:sldMk cId="4054439097" sldId="294"/>
            <ac:picMk id="10" creationId="{C71D2541-E826-AA97-F480-1E85F566D87D}"/>
          </ac:picMkLst>
        </pc:picChg>
        <pc:picChg chg="add del mod">
          <ac:chgData name="Petr Stehlík" userId="bf757def-4a0e-4f4f-b404-e7a2baa5429e" providerId="ADAL" clId="{645C6503-2DDC-4124-9DE9-B9E04B51B861}" dt="2022-11-23T20:13:44.203" v="2075" actId="478"/>
          <ac:picMkLst>
            <pc:docMk/>
            <pc:sldMk cId="4054439097" sldId="294"/>
            <ac:picMk id="11" creationId="{F207EF4B-8D47-1613-2566-4819A370603A}"/>
          </ac:picMkLst>
        </pc:picChg>
        <pc:picChg chg="add mod">
          <ac:chgData name="Petr Stehlík" userId="bf757def-4a0e-4f4f-b404-e7a2baa5429e" providerId="ADAL" clId="{645C6503-2DDC-4124-9DE9-B9E04B51B861}" dt="2022-11-23T20:14:17.358" v="2092" actId="1076"/>
          <ac:picMkLst>
            <pc:docMk/>
            <pc:sldMk cId="4054439097" sldId="294"/>
            <ac:picMk id="14" creationId="{BED3E3DC-3515-7882-55C8-82F253EF2652}"/>
          </ac:picMkLst>
        </pc:picChg>
      </pc:sldChg>
      <pc:sldChg chg="addSp delSp modSp add mod">
        <pc:chgData name="Petr Stehlík" userId="bf757def-4a0e-4f4f-b404-e7a2baa5429e" providerId="ADAL" clId="{645C6503-2DDC-4124-9DE9-B9E04B51B861}" dt="2022-11-23T20:28:56.246" v="2251" actId="113"/>
        <pc:sldMkLst>
          <pc:docMk/>
          <pc:sldMk cId="3913455228" sldId="295"/>
        </pc:sldMkLst>
        <pc:spChg chg="mod">
          <ac:chgData name="Petr Stehlík" userId="bf757def-4a0e-4f4f-b404-e7a2baa5429e" providerId="ADAL" clId="{645C6503-2DDC-4124-9DE9-B9E04B51B861}" dt="2022-11-23T20:28:52.077" v="2250" actId="113"/>
          <ac:spMkLst>
            <pc:docMk/>
            <pc:sldMk cId="3913455228" sldId="295"/>
            <ac:spMk id="2" creationId="{08FDE671-A52E-4C57-A7CD-14611F8A01E3}"/>
          </ac:spMkLst>
        </pc:spChg>
        <pc:spChg chg="mod">
          <ac:chgData name="Petr Stehlík" userId="bf757def-4a0e-4f4f-b404-e7a2baa5429e" providerId="ADAL" clId="{645C6503-2DDC-4124-9DE9-B9E04B51B861}" dt="2022-11-23T20:28:56.246" v="2251" actId="113"/>
          <ac:spMkLst>
            <pc:docMk/>
            <pc:sldMk cId="3913455228" sldId="295"/>
            <ac:spMk id="12" creationId="{69C31A65-8C19-C402-A392-F3DBC6B54EFB}"/>
          </ac:spMkLst>
        </pc:spChg>
        <pc:picChg chg="del">
          <ac:chgData name="Petr Stehlík" userId="bf757def-4a0e-4f4f-b404-e7a2baa5429e" providerId="ADAL" clId="{645C6503-2DDC-4124-9DE9-B9E04B51B861}" dt="2022-11-23T20:19:39.266" v="2122" actId="478"/>
          <ac:picMkLst>
            <pc:docMk/>
            <pc:sldMk cId="3913455228" sldId="295"/>
            <ac:picMk id="4" creationId="{06DD5211-FDE2-EE0A-10DD-703D26CBC01F}"/>
          </ac:picMkLst>
        </pc:picChg>
        <pc:picChg chg="add mod">
          <ac:chgData name="Petr Stehlík" userId="bf757def-4a0e-4f4f-b404-e7a2baa5429e" providerId="ADAL" clId="{645C6503-2DDC-4124-9DE9-B9E04B51B861}" dt="2022-11-23T20:28:17.017" v="2246" actId="14100"/>
          <ac:picMkLst>
            <pc:docMk/>
            <pc:sldMk cId="3913455228" sldId="295"/>
            <ac:picMk id="5" creationId="{4D5BA929-74D0-A436-3DE7-7EE000DB27A0}"/>
          </ac:picMkLst>
        </pc:picChg>
        <pc:picChg chg="del">
          <ac:chgData name="Petr Stehlík" userId="bf757def-4a0e-4f4f-b404-e7a2baa5429e" providerId="ADAL" clId="{645C6503-2DDC-4124-9DE9-B9E04B51B861}" dt="2022-11-23T20:19:40.509" v="2123" actId="478"/>
          <ac:picMkLst>
            <pc:docMk/>
            <pc:sldMk cId="3913455228" sldId="295"/>
            <ac:picMk id="7" creationId="{E3DB3AA0-A42C-A468-0EA4-18D4B1EA5BED}"/>
          </ac:picMkLst>
        </pc:picChg>
        <pc:picChg chg="add mod">
          <ac:chgData name="Petr Stehlík" userId="bf757def-4a0e-4f4f-b404-e7a2baa5429e" providerId="ADAL" clId="{645C6503-2DDC-4124-9DE9-B9E04B51B861}" dt="2022-11-23T20:28:07.875" v="2245" actId="14100"/>
          <ac:picMkLst>
            <pc:docMk/>
            <pc:sldMk cId="3913455228" sldId="295"/>
            <ac:picMk id="8" creationId="{AD76B815-DBAC-FC90-8F20-24807ACCA69D}"/>
          </ac:picMkLst>
        </pc:picChg>
        <pc:picChg chg="add mod">
          <ac:chgData name="Petr Stehlík" userId="bf757def-4a0e-4f4f-b404-e7a2baa5429e" providerId="ADAL" clId="{645C6503-2DDC-4124-9DE9-B9E04B51B861}" dt="2022-11-23T20:28:05.302" v="2244" actId="1076"/>
          <ac:picMkLst>
            <pc:docMk/>
            <pc:sldMk cId="3913455228" sldId="295"/>
            <ac:picMk id="10" creationId="{E00C5366-491B-0A53-AB39-7AACA22A6907}"/>
          </ac:picMkLst>
        </pc:picChg>
        <pc:picChg chg="del">
          <ac:chgData name="Petr Stehlík" userId="bf757def-4a0e-4f4f-b404-e7a2baa5429e" providerId="ADAL" clId="{645C6503-2DDC-4124-9DE9-B9E04B51B861}" dt="2022-11-23T20:19:41.145" v="2124" actId="478"/>
          <ac:picMkLst>
            <pc:docMk/>
            <pc:sldMk cId="3913455228" sldId="295"/>
            <ac:picMk id="14" creationId="{BED3E3DC-3515-7882-55C8-82F253EF2652}"/>
          </ac:picMkLst>
        </pc:picChg>
      </pc:sldChg>
    </pc:docChg>
  </pc:docChgLst>
  <pc:docChgLst>
    <pc:chgData name="Petr Stehlík" userId="bf757def-4a0e-4f4f-b404-e7a2baa5429e" providerId="ADAL" clId="{661361EF-3D13-40D8-8E8A-568C3D214764}"/>
    <pc:docChg chg="undo custSel addSld delSld modSld sldOrd">
      <pc:chgData name="Petr Stehlík" userId="bf757def-4a0e-4f4f-b404-e7a2baa5429e" providerId="ADAL" clId="{661361EF-3D13-40D8-8E8A-568C3D214764}" dt="2022-11-10T08:32:11.749" v="878" actId="47"/>
      <pc:docMkLst>
        <pc:docMk/>
      </pc:docMkLst>
      <pc:sldChg chg="addSp delSp modSp mod">
        <pc:chgData name="Petr Stehlík" userId="bf757def-4a0e-4f4f-b404-e7a2baa5429e" providerId="ADAL" clId="{661361EF-3D13-40D8-8E8A-568C3D214764}" dt="2022-11-05T20:04:21.439" v="45" actId="1076"/>
        <pc:sldMkLst>
          <pc:docMk/>
          <pc:sldMk cId="3144996459" sldId="256"/>
        </pc:sldMkLst>
        <pc:spChg chg="mod">
          <ac:chgData name="Petr Stehlík" userId="bf757def-4a0e-4f4f-b404-e7a2baa5429e" providerId="ADAL" clId="{661361EF-3D13-40D8-8E8A-568C3D214764}" dt="2022-11-05T20:04:07.014" v="42" actId="1076"/>
          <ac:spMkLst>
            <pc:docMk/>
            <pc:sldMk cId="3144996459" sldId="256"/>
            <ac:spMk id="8" creationId="{00000000-0000-0000-0000-000000000000}"/>
          </ac:spMkLst>
        </pc:spChg>
        <pc:picChg chg="del">
          <ac:chgData name="Petr Stehlík" userId="bf757def-4a0e-4f4f-b404-e7a2baa5429e" providerId="ADAL" clId="{661361EF-3D13-40D8-8E8A-568C3D214764}" dt="2022-11-05T19:57:29.664" v="6" actId="478"/>
          <ac:picMkLst>
            <pc:docMk/>
            <pc:sldMk cId="3144996459" sldId="256"/>
            <ac:picMk id="3" creationId="{C3773243-90F4-4FAC-AD5C-002BD0C0A32D}"/>
          </ac:picMkLst>
        </pc:picChg>
        <pc:picChg chg="add mod">
          <ac:chgData name="Petr Stehlík" userId="bf757def-4a0e-4f4f-b404-e7a2baa5429e" providerId="ADAL" clId="{661361EF-3D13-40D8-8E8A-568C3D214764}" dt="2022-11-05T20:04:21.439" v="45" actId="1076"/>
          <ac:picMkLst>
            <pc:docMk/>
            <pc:sldMk cId="3144996459" sldId="256"/>
            <ac:picMk id="4" creationId="{9044EB20-50BE-7E70-3813-1D4B4AD06242}"/>
          </ac:picMkLst>
        </pc:picChg>
        <pc:picChg chg="del">
          <ac:chgData name="Petr Stehlík" userId="bf757def-4a0e-4f4f-b404-e7a2baa5429e" providerId="ADAL" clId="{661361EF-3D13-40D8-8E8A-568C3D214764}" dt="2022-11-05T19:57:27.473" v="5" actId="478"/>
          <ac:picMkLst>
            <pc:docMk/>
            <pc:sldMk cId="3144996459" sldId="256"/>
            <ac:picMk id="5" creationId="{E633CFDD-75D9-40E5-B925-A864CC379041}"/>
          </ac:picMkLst>
        </pc:picChg>
        <pc:picChg chg="add del mod">
          <ac:chgData name="Petr Stehlík" userId="bf757def-4a0e-4f4f-b404-e7a2baa5429e" providerId="ADAL" clId="{661361EF-3D13-40D8-8E8A-568C3D214764}" dt="2022-11-05T20:02:07.082" v="24" actId="478"/>
          <ac:picMkLst>
            <pc:docMk/>
            <pc:sldMk cId="3144996459" sldId="256"/>
            <ac:picMk id="7" creationId="{4E000C75-82BA-8E6A-5632-5CD829E14A28}"/>
          </ac:picMkLst>
        </pc:picChg>
        <pc:picChg chg="add mod">
          <ac:chgData name="Petr Stehlík" userId="bf757def-4a0e-4f4f-b404-e7a2baa5429e" providerId="ADAL" clId="{661361EF-3D13-40D8-8E8A-568C3D214764}" dt="2022-11-05T20:03:14.517" v="40" actId="1076"/>
          <ac:picMkLst>
            <pc:docMk/>
            <pc:sldMk cId="3144996459" sldId="256"/>
            <ac:picMk id="10" creationId="{F815CE92-6172-13EF-A500-3E100513A36A}"/>
          </ac:picMkLst>
        </pc:picChg>
        <pc:picChg chg="add mod">
          <ac:chgData name="Petr Stehlík" userId="bf757def-4a0e-4f4f-b404-e7a2baa5429e" providerId="ADAL" clId="{661361EF-3D13-40D8-8E8A-568C3D214764}" dt="2022-11-05T20:04:14.037" v="44" actId="1076"/>
          <ac:picMkLst>
            <pc:docMk/>
            <pc:sldMk cId="3144996459" sldId="256"/>
            <ac:picMk id="12" creationId="{87694C73-C474-7704-5D03-F55CBE218654}"/>
          </ac:picMkLst>
        </pc:picChg>
      </pc:sldChg>
      <pc:sldChg chg="addSp delSp modSp mod">
        <pc:chgData name="Petr Stehlík" userId="bf757def-4a0e-4f4f-b404-e7a2baa5429e" providerId="ADAL" clId="{661361EF-3D13-40D8-8E8A-568C3D214764}" dt="2022-11-05T20:25:59.246" v="168" actId="1076"/>
        <pc:sldMkLst>
          <pc:docMk/>
          <pc:sldMk cId="0" sldId="257"/>
        </pc:sldMkLst>
        <pc:spChg chg="mod">
          <ac:chgData name="Petr Stehlík" userId="bf757def-4a0e-4f4f-b404-e7a2baa5429e" providerId="ADAL" clId="{661361EF-3D13-40D8-8E8A-568C3D214764}" dt="2022-11-05T20:24:36.124" v="162" actId="1076"/>
          <ac:spMkLst>
            <pc:docMk/>
            <pc:sldMk cId="0" sldId="257"/>
            <ac:spMk id="2" creationId="{0A5120B2-0B06-47C8-ACF8-9278C44F491D}"/>
          </ac:spMkLst>
        </pc:spChg>
        <pc:spChg chg="mod">
          <ac:chgData name="Petr Stehlík" userId="bf757def-4a0e-4f4f-b404-e7a2baa5429e" providerId="ADAL" clId="{661361EF-3D13-40D8-8E8A-568C3D214764}" dt="2022-11-05T20:25:01.232" v="166" actId="14100"/>
          <ac:spMkLst>
            <pc:docMk/>
            <pc:sldMk cId="0" sldId="257"/>
            <ac:spMk id="3" creationId="{49DB28EF-C94C-4822-A147-D3D72EC878CB}"/>
          </ac:spMkLst>
        </pc:spChg>
        <pc:spChg chg="mod">
          <ac:chgData name="Petr Stehlík" userId="bf757def-4a0e-4f4f-b404-e7a2baa5429e" providerId="ADAL" clId="{661361EF-3D13-40D8-8E8A-568C3D214764}" dt="2022-11-05T20:25:20.004" v="167" actId="20577"/>
          <ac:spMkLst>
            <pc:docMk/>
            <pc:sldMk cId="0" sldId="257"/>
            <ac:spMk id="6" creationId="{00000000-0000-0000-0000-000000000000}"/>
          </ac:spMkLst>
        </pc:spChg>
        <pc:spChg chg="mod">
          <ac:chgData name="Petr Stehlík" userId="bf757def-4a0e-4f4f-b404-e7a2baa5429e" providerId="ADAL" clId="{661361EF-3D13-40D8-8E8A-568C3D214764}" dt="2022-11-05T20:25:59.246" v="168" actId="1076"/>
          <ac:spMkLst>
            <pc:docMk/>
            <pc:sldMk cId="0" sldId="257"/>
            <ac:spMk id="8" creationId="{52A6ECF7-AEEB-4A0F-9237-E3844B5EE1E0}"/>
          </ac:spMkLst>
        </pc:spChg>
        <pc:picChg chg="del">
          <ac:chgData name="Petr Stehlík" userId="bf757def-4a0e-4f4f-b404-e7a2baa5429e" providerId="ADAL" clId="{661361EF-3D13-40D8-8E8A-568C3D214764}" dt="2022-11-05T20:19:53.852" v="49" actId="478"/>
          <ac:picMkLst>
            <pc:docMk/>
            <pc:sldMk cId="0" sldId="257"/>
            <ac:picMk id="5" creationId="{FC5385F0-9EC1-4581-9D14-3C8875EA26A6}"/>
          </ac:picMkLst>
        </pc:picChg>
        <pc:picChg chg="add mod">
          <ac:chgData name="Petr Stehlík" userId="bf757def-4a0e-4f4f-b404-e7a2baa5429e" providerId="ADAL" clId="{661361EF-3D13-40D8-8E8A-568C3D214764}" dt="2022-11-05T20:24:47.333" v="164" actId="1076"/>
          <ac:picMkLst>
            <pc:docMk/>
            <pc:sldMk cId="0" sldId="257"/>
            <ac:picMk id="7" creationId="{FE52E34F-C102-A681-C038-F9B8280A56CE}"/>
          </ac:picMkLst>
        </pc:picChg>
      </pc:sldChg>
      <pc:sldChg chg="delSp modSp del mod">
        <pc:chgData name="Petr Stehlík" userId="bf757def-4a0e-4f4f-b404-e7a2baa5429e" providerId="ADAL" clId="{661361EF-3D13-40D8-8E8A-568C3D214764}" dt="2022-11-05T20:52:34.222" v="173" actId="2696"/>
        <pc:sldMkLst>
          <pc:docMk/>
          <pc:sldMk cId="0" sldId="258"/>
        </pc:sldMkLst>
        <pc:spChg chg="mod">
          <ac:chgData name="Petr Stehlík" userId="bf757def-4a0e-4f4f-b404-e7a2baa5429e" providerId="ADAL" clId="{661361EF-3D13-40D8-8E8A-568C3D214764}" dt="2022-11-05T20:52:29.387" v="172" actId="6549"/>
          <ac:spMkLst>
            <pc:docMk/>
            <pc:sldMk cId="0" sldId="258"/>
            <ac:spMk id="10" creationId="{B2BFF361-AB12-419A-A76F-3D09AA88DA24}"/>
          </ac:spMkLst>
        </pc:spChg>
        <pc:picChg chg="del">
          <ac:chgData name="Petr Stehlík" userId="bf757def-4a0e-4f4f-b404-e7a2baa5429e" providerId="ADAL" clId="{661361EF-3D13-40D8-8E8A-568C3D214764}" dt="2022-11-05T20:52:28.430" v="171" actId="478"/>
          <ac:picMkLst>
            <pc:docMk/>
            <pc:sldMk cId="0" sldId="258"/>
            <ac:picMk id="5" creationId="{5A5B6B71-CB23-401C-B0EC-04360D816BC1}"/>
          </ac:picMkLst>
        </pc:picChg>
        <pc:picChg chg="del mod">
          <ac:chgData name="Petr Stehlík" userId="bf757def-4a0e-4f4f-b404-e7a2baa5429e" providerId="ADAL" clId="{661361EF-3D13-40D8-8E8A-568C3D214764}" dt="2022-11-05T20:52:27.732" v="170" actId="478"/>
          <ac:picMkLst>
            <pc:docMk/>
            <pc:sldMk cId="0" sldId="258"/>
            <ac:picMk id="1026" creationId="{00000000-0000-0000-0000-000000000000}"/>
          </ac:picMkLst>
        </pc:picChg>
      </pc:sldChg>
      <pc:sldChg chg="add del">
        <pc:chgData name="Petr Stehlík" userId="bf757def-4a0e-4f4f-b404-e7a2baa5429e" providerId="ADAL" clId="{661361EF-3D13-40D8-8E8A-568C3D214764}" dt="2022-11-05T20:52:52.388" v="179"/>
        <pc:sldMkLst>
          <pc:docMk/>
          <pc:sldMk cId="2886107570" sldId="258"/>
        </pc:sldMkLst>
      </pc:sldChg>
      <pc:sldChg chg="del">
        <pc:chgData name="Petr Stehlík" userId="bf757def-4a0e-4f4f-b404-e7a2baa5429e" providerId="ADAL" clId="{661361EF-3D13-40D8-8E8A-568C3D214764}" dt="2022-11-08T21:57:55.534" v="422" actId="47"/>
        <pc:sldMkLst>
          <pc:docMk/>
          <pc:sldMk cId="0" sldId="261"/>
        </pc:sldMkLst>
      </pc:sldChg>
      <pc:sldChg chg="del">
        <pc:chgData name="Petr Stehlík" userId="bf757def-4a0e-4f4f-b404-e7a2baa5429e" providerId="ADAL" clId="{661361EF-3D13-40D8-8E8A-568C3D214764}" dt="2022-11-08T21:57:57.685" v="425" actId="47"/>
        <pc:sldMkLst>
          <pc:docMk/>
          <pc:sldMk cId="0" sldId="262"/>
        </pc:sldMkLst>
      </pc:sldChg>
      <pc:sldChg chg="del">
        <pc:chgData name="Petr Stehlík" userId="bf757def-4a0e-4f4f-b404-e7a2baa5429e" providerId="ADAL" clId="{661361EF-3D13-40D8-8E8A-568C3D214764}" dt="2022-11-08T21:57:58.091" v="426" actId="47"/>
        <pc:sldMkLst>
          <pc:docMk/>
          <pc:sldMk cId="0" sldId="263"/>
        </pc:sldMkLst>
      </pc:sldChg>
      <pc:sldChg chg="del">
        <pc:chgData name="Petr Stehlík" userId="bf757def-4a0e-4f4f-b404-e7a2baa5429e" providerId="ADAL" clId="{661361EF-3D13-40D8-8E8A-568C3D214764}" dt="2022-11-05T20:52:44.143" v="174" actId="47"/>
        <pc:sldMkLst>
          <pc:docMk/>
          <pc:sldMk cId="3210404048" sldId="264"/>
        </pc:sldMkLst>
      </pc:sldChg>
      <pc:sldChg chg="del">
        <pc:chgData name="Petr Stehlík" userId="bf757def-4a0e-4f4f-b404-e7a2baa5429e" providerId="ADAL" clId="{661361EF-3D13-40D8-8E8A-568C3D214764}" dt="2022-11-05T20:52:45.468" v="175" actId="47"/>
        <pc:sldMkLst>
          <pc:docMk/>
          <pc:sldMk cId="3913189991" sldId="265"/>
        </pc:sldMkLst>
      </pc:sldChg>
      <pc:sldChg chg="del">
        <pc:chgData name="Petr Stehlík" userId="bf757def-4a0e-4f4f-b404-e7a2baa5429e" providerId="ADAL" clId="{661361EF-3D13-40D8-8E8A-568C3D214764}" dt="2022-11-05T20:52:46.132" v="176" actId="47"/>
        <pc:sldMkLst>
          <pc:docMk/>
          <pc:sldMk cId="2525084173" sldId="266"/>
        </pc:sldMkLst>
      </pc:sldChg>
      <pc:sldChg chg="addSp delSp modSp mod">
        <pc:chgData name="Petr Stehlík" userId="bf757def-4a0e-4f4f-b404-e7a2baa5429e" providerId="ADAL" clId="{661361EF-3D13-40D8-8E8A-568C3D214764}" dt="2022-11-05T21:15:05.144" v="357" actId="20577"/>
        <pc:sldMkLst>
          <pc:docMk/>
          <pc:sldMk cId="2661389293" sldId="267"/>
        </pc:sldMkLst>
        <pc:spChg chg="mod">
          <ac:chgData name="Petr Stehlík" userId="bf757def-4a0e-4f4f-b404-e7a2baa5429e" providerId="ADAL" clId="{661361EF-3D13-40D8-8E8A-568C3D214764}" dt="2022-11-05T21:15:05.144" v="357" actId="20577"/>
          <ac:spMkLst>
            <pc:docMk/>
            <pc:sldMk cId="2661389293" sldId="267"/>
            <ac:spMk id="2" creationId="{08FDE671-A52E-4C57-A7CD-14611F8A01E3}"/>
          </ac:spMkLst>
        </pc:spChg>
        <pc:picChg chg="add mod">
          <ac:chgData name="Petr Stehlík" userId="bf757def-4a0e-4f4f-b404-e7a2baa5429e" providerId="ADAL" clId="{661361EF-3D13-40D8-8E8A-568C3D214764}" dt="2022-11-05T21:12:38.464" v="269" actId="1076"/>
          <ac:picMkLst>
            <pc:docMk/>
            <pc:sldMk cId="2661389293" sldId="267"/>
            <ac:picMk id="4" creationId="{A1AFF1FD-57AC-21D9-1C31-1ED1517F2AB4}"/>
          </ac:picMkLst>
        </pc:picChg>
        <pc:picChg chg="add mod">
          <ac:chgData name="Petr Stehlík" userId="bf757def-4a0e-4f4f-b404-e7a2baa5429e" providerId="ADAL" clId="{661361EF-3D13-40D8-8E8A-568C3D214764}" dt="2022-11-05T21:04:14.820" v="252" actId="1076"/>
          <ac:picMkLst>
            <pc:docMk/>
            <pc:sldMk cId="2661389293" sldId="267"/>
            <ac:picMk id="6" creationId="{1BCEC254-F432-06BD-960D-D7A03B74A175}"/>
          </ac:picMkLst>
        </pc:picChg>
        <pc:picChg chg="add mod">
          <ac:chgData name="Petr Stehlík" userId="bf757def-4a0e-4f4f-b404-e7a2baa5429e" providerId="ADAL" clId="{661361EF-3D13-40D8-8E8A-568C3D214764}" dt="2022-11-05T21:04:16.650" v="253" actId="1076"/>
          <ac:picMkLst>
            <pc:docMk/>
            <pc:sldMk cId="2661389293" sldId="267"/>
            <ac:picMk id="8" creationId="{67694DE6-9849-7FC3-BDDF-41697277838F}"/>
          </ac:picMkLst>
        </pc:picChg>
        <pc:picChg chg="del">
          <ac:chgData name="Petr Stehlík" userId="bf757def-4a0e-4f4f-b404-e7a2baa5429e" providerId="ADAL" clId="{661361EF-3D13-40D8-8E8A-568C3D214764}" dt="2022-11-05T20:52:48.988" v="177" actId="478"/>
          <ac:picMkLst>
            <pc:docMk/>
            <pc:sldMk cId="2661389293" sldId="267"/>
            <ac:picMk id="3075" creationId="{00000000-0000-0000-0000-000000000000}"/>
          </ac:picMkLst>
        </pc:picChg>
      </pc:sldChg>
      <pc:sldChg chg="del">
        <pc:chgData name="Petr Stehlík" userId="bf757def-4a0e-4f4f-b404-e7a2baa5429e" providerId="ADAL" clId="{661361EF-3D13-40D8-8E8A-568C3D214764}" dt="2022-11-08T21:57:56.799" v="423" actId="47"/>
        <pc:sldMkLst>
          <pc:docMk/>
          <pc:sldMk cId="1585120455" sldId="268"/>
        </pc:sldMkLst>
      </pc:sldChg>
      <pc:sldChg chg="addSp delSp modSp add del mod">
        <pc:chgData name="Petr Stehlík" userId="bf757def-4a0e-4f4f-b404-e7a2baa5429e" providerId="ADAL" clId="{661361EF-3D13-40D8-8E8A-568C3D214764}" dt="2022-11-05T21:19:18.097" v="421" actId="1076"/>
        <pc:sldMkLst>
          <pc:docMk/>
          <pc:sldMk cId="104923515" sldId="269"/>
        </pc:sldMkLst>
        <pc:picChg chg="add del mod">
          <ac:chgData name="Petr Stehlík" userId="bf757def-4a0e-4f4f-b404-e7a2baa5429e" providerId="ADAL" clId="{661361EF-3D13-40D8-8E8A-568C3D214764}" dt="2022-11-05T21:17:41.848" v="395" actId="478"/>
          <ac:picMkLst>
            <pc:docMk/>
            <pc:sldMk cId="104923515" sldId="269"/>
            <ac:picMk id="3" creationId="{83BE720A-4DEF-9230-3978-8578D1CFD183}"/>
          </ac:picMkLst>
        </pc:picChg>
        <pc:picChg chg="add mod">
          <ac:chgData name="Petr Stehlík" userId="bf757def-4a0e-4f4f-b404-e7a2baa5429e" providerId="ADAL" clId="{661361EF-3D13-40D8-8E8A-568C3D214764}" dt="2022-11-05T21:19:13.388" v="420" actId="1076"/>
          <ac:picMkLst>
            <pc:docMk/>
            <pc:sldMk cId="104923515" sldId="269"/>
            <ac:picMk id="5" creationId="{3CA8373E-2C60-AAB2-E892-9379406ECA9B}"/>
          </ac:picMkLst>
        </pc:picChg>
        <pc:picChg chg="add del mod">
          <ac:chgData name="Petr Stehlík" userId="bf757def-4a0e-4f4f-b404-e7a2baa5429e" providerId="ADAL" clId="{661361EF-3D13-40D8-8E8A-568C3D214764}" dt="2022-11-05T21:17:19.683" v="387" actId="478"/>
          <ac:picMkLst>
            <pc:docMk/>
            <pc:sldMk cId="104923515" sldId="269"/>
            <ac:picMk id="7" creationId="{1D51F2F7-17B8-7BCE-8C11-9CB81B0B4C67}"/>
          </ac:picMkLst>
        </pc:picChg>
        <pc:picChg chg="del">
          <ac:chgData name="Petr Stehlík" userId="bf757def-4a0e-4f4f-b404-e7a2baa5429e" providerId="ADAL" clId="{661361EF-3D13-40D8-8E8A-568C3D214764}" dt="2022-11-05T21:16:04.374" v="360" actId="478"/>
          <ac:picMkLst>
            <pc:docMk/>
            <pc:sldMk cId="104923515" sldId="269"/>
            <ac:picMk id="8" creationId="{495727AF-66E8-4177-9057-4B1802E8F1FC}"/>
          </ac:picMkLst>
        </pc:picChg>
        <pc:picChg chg="del">
          <ac:chgData name="Petr Stehlík" userId="bf757def-4a0e-4f4f-b404-e7a2baa5429e" providerId="ADAL" clId="{661361EF-3D13-40D8-8E8A-568C3D214764}" dt="2022-11-05T21:16:05.054" v="361" actId="478"/>
          <ac:picMkLst>
            <pc:docMk/>
            <pc:sldMk cId="104923515" sldId="269"/>
            <ac:picMk id="9" creationId="{0E6C2E1E-64BF-4A2C-81EA-3AAAB2B54173}"/>
          </ac:picMkLst>
        </pc:picChg>
        <pc:picChg chg="add mod">
          <ac:chgData name="Petr Stehlík" userId="bf757def-4a0e-4f4f-b404-e7a2baa5429e" providerId="ADAL" clId="{661361EF-3D13-40D8-8E8A-568C3D214764}" dt="2022-11-05T21:19:10.048" v="419" actId="1076"/>
          <ac:picMkLst>
            <pc:docMk/>
            <pc:sldMk cId="104923515" sldId="269"/>
            <ac:picMk id="11" creationId="{AE52DE25-1722-77B0-E64D-15B3C72D2904}"/>
          </ac:picMkLst>
        </pc:picChg>
        <pc:picChg chg="add mod">
          <ac:chgData name="Petr Stehlík" userId="bf757def-4a0e-4f4f-b404-e7a2baa5429e" providerId="ADAL" clId="{661361EF-3D13-40D8-8E8A-568C3D214764}" dt="2022-11-05T21:19:18.097" v="421" actId="1076"/>
          <ac:picMkLst>
            <pc:docMk/>
            <pc:sldMk cId="104923515" sldId="269"/>
            <ac:picMk id="13" creationId="{8C1F627D-F1BE-45F5-A058-B818B6310DEF}"/>
          </ac:picMkLst>
        </pc:picChg>
      </pc:sldChg>
      <pc:sldChg chg="modSp add mod">
        <pc:chgData name="Petr Stehlík" userId="bf757def-4a0e-4f4f-b404-e7a2baa5429e" providerId="ADAL" clId="{661361EF-3D13-40D8-8E8A-568C3D214764}" dt="2022-11-09T23:10:46.285" v="590" actId="20577"/>
        <pc:sldMkLst>
          <pc:docMk/>
          <pc:sldMk cId="4095082313" sldId="270"/>
        </pc:sldMkLst>
        <pc:spChg chg="mod">
          <ac:chgData name="Petr Stehlík" userId="bf757def-4a0e-4f4f-b404-e7a2baa5429e" providerId="ADAL" clId="{661361EF-3D13-40D8-8E8A-568C3D214764}" dt="2022-11-09T23:10:46.285" v="590" actId="20577"/>
          <ac:spMkLst>
            <pc:docMk/>
            <pc:sldMk cId="4095082313" sldId="270"/>
            <ac:spMk id="2" creationId="{08FDE671-A52E-4C57-A7CD-14611F8A01E3}"/>
          </ac:spMkLst>
        </pc:spChg>
        <pc:picChg chg="del">
          <ac:chgData name="Petr Stehlík" userId="bf757def-4a0e-4f4f-b404-e7a2baa5429e" providerId="ADAL" clId="{661361EF-3D13-40D8-8E8A-568C3D214764}" dt="2022-11-09T09:17:36.994" v="449" actId="478"/>
          <ac:picMkLst>
            <pc:docMk/>
            <pc:sldMk cId="4095082313" sldId="270"/>
            <ac:picMk id="4" creationId="{A1AFF1FD-57AC-21D9-1C31-1ED1517F2AB4}"/>
          </ac:picMkLst>
        </pc:picChg>
        <pc:picChg chg="del">
          <ac:chgData name="Petr Stehlík" userId="bf757def-4a0e-4f4f-b404-e7a2baa5429e" providerId="ADAL" clId="{661361EF-3D13-40D8-8E8A-568C3D214764}" dt="2022-11-09T09:17:31.703" v="447" actId="478"/>
          <ac:picMkLst>
            <pc:docMk/>
            <pc:sldMk cId="4095082313" sldId="270"/>
            <ac:picMk id="6" creationId="{1BCEC254-F432-06BD-960D-D7A03B74A175}"/>
          </ac:picMkLst>
        </pc:picChg>
        <pc:picChg chg="del">
          <ac:chgData name="Petr Stehlík" userId="bf757def-4a0e-4f4f-b404-e7a2baa5429e" providerId="ADAL" clId="{661361EF-3D13-40D8-8E8A-568C3D214764}" dt="2022-11-09T09:17:33.811" v="448" actId="478"/>
          <ac:picMkLst>
            <pc:docMk/>
            <pc:sldMk cId="4095082313" sldId="270"/>
            <ac:picMk id="8" creationId="{67694DE6-9849-7FC3-BDDF-41697277838F}"/>
          </ac:picMkLst>
        </pc:picChg>
      </pc:sldChg>
      <pc:sldChg chg="delSp modSp add mod ord">
        <pc:chgData name="Petr Stehlík" userId="bf757def-4a0e-4f4f-b404-e7a2baa5429e" providerId="ADAL" clId="{661361EF-3D13-40D8-8E8A-568C3D214764}" dt="2022-11-09T16:27:31.083" v="479" actId="20577"/>
        <pc:sldMkLst>
          <pc:docMk/>
          <pc:sldMk cId="3496247753" sldId="271"/>
        </pc:sldMkLst>
        <pc:spChg chg="mod">
          <ac:chgData name="Petr Stehlík" userId="bf757def-4a0e-4f4f-b404-e7a2baa5429e" providerId="ADAL" clId="{661361EF-3D13-40D8-8E8A-568C3D214764}" dt="2022-11-09T16:27:31.083" v="479" actId="20577"/>
          <ac:spMkLst>
            <pc:docMk/>
            <pc:sldMk cId="3496247753" sldId="271"/>
            <ac:spMk id="2" creationId="{08FDE671-A52E-4C57-A7CD-14611F8A01E3}"/>
          </ac:spMkLst>
        </pc:spChg>
        <pc:picChg chg="del">
          <ac:chgData name="Petr Stehlík" userId="bf757def-4a0e-4f4f-b404-e7a2baa5429e" providerId="ADAL" clId="{661361EF-3D13-40D8-8E8A-568C3D214764}" dt="2022-11-09T16:25:35.179" v="455" actId="478"/>
          <ac:picMkLst>
            <pc:docMk/>
            <pc:sldMk cId="3496247753" sldId="271"/>
            <ac:picMk id="4" creationId="{A1AFF1FD-57AC-21D9-1C31-1ED1517F2AB4}"/>
          </ac:picMkLst>
        </pc:picChg>
        <pc:picChg chg="del">
          <ac:chgData name="Petr Stehlík" userId="bf757def-4a0e-4f4f-b404-e7a2baa5429e" providerId="ADAL" clId="{661361EF-3D13-40D8-8E8A-568C3D214764}" dt="2022-11-09T16:25:33.111" v="453" actId="478"/>
          <ac:picMkLst>
            <pc:docMk/>
            <pc:sldMk cId="3496247753" sldId="271"/>
            <ac:picMk id="6" creationId="{1BCEC254-F432-06BD-960D-D7A03B74A175}"/>
          </ac:picMkLst>
        </pc:picChg>
        <pc:picChg chg="del">
          <ac:chgData name="Petr Stehlík" userId="bf757def-4a0e-4f4f-b404-e7a2baa5429e" providerId="ADAL" clId="{661361EF-3D13-40D8-8E8A-568C3D214764}" dt="2022-11-09T16:25:34.336" v="454" actId="478"/>
          <ac:picMkLst>
            <pc:docMk/>
            <pc:sldMk cId="3496247753" sldId="271"/>
            <ac:picMk id="8" creationId="{67694DE6-9849-7FC3-BDDF-41697277838F}"/>
          </ac:picMkLst>
        </pc:picChg>
      </pc:sldChg>
      <pc:sldChg chg="del">
        <pc:chgData name="Petr Stehlík" userId="bf757def-4a0e-4f4f-b404-e7a2baa5429e" providerId="ADAL" clId="{661361EF-3D13-40D8-8E8A-568C3D214764}" dt="2022-11-08T21:57:58.591" v="427" actId="47"/>
        <pc:sldMkLst>
          <pc:docMk/>
          <pc:sldMk cId="4251600849" sldId="271"/>
        </pc:sldMkLst>
      </pc:sldChg>
      <pc:sldChg chg="delSp modSp add mod">
        <pc:chgData name="Petr Stehlík" userId="bf757def-4a0e-4f4f-b404-e7a2baa5429e" providerId="ADAL" clId="{661361EF-3D13-40D8-8E8A-568C3D214764}" dt="2022-11-09T23:11:13.075" v="591" actId="6549"/>
        <pc:sldMkLst>
          <pc:docMk/>
          <pc:sldMk cId="3342888094" sldId="272"/>
        </pc:sldMkLst>
        <pc:spChg chg="mod">
          <ac:chgData name="Petr Stehlík" userId="bf757def-4a0e-4f4f-b404-e7a2baa5429e" providerId="ADAL" clId="{661361EF-3D13-40D8-8E8A-568C3D214764}" dt="2022-11-09T23:11:13.075" v="591" actId="6549"/>
          <ac:spMkLst>
            <pc:docMk/>
            <pc:sldMk cId="3342888094" sldId="272"/>
            <ac:spMk id="2" creationId="{08FDE671-A52E-4C57-A7CD-14611F8A01E3}"/>
          </ac:spMkLst>
        </pc:spChg>
        <pc:picChg chg="del">
          <ac:chgData name="Petr Stehlík" userId="bf757def-4a0e-4f4f-b404-e7a2baa5429e" providerId="ADAL" clId="{661361EF-3D13-40D8-8E8A-568C3D214764}" dt="2022-11-09T22:58:40.988" v="560" actId="478"/>
          <ac:picMkLst>
            <pc:docMk/>
            <pc:sldMk cId="3342888094" sldId="272"/>
            <ac:picMk id="4" creationId="{A1AFF1FD-57AC-21D9-1C31-1ED1517F2AB4}"/>
          </ac:picMkLst>
        </pc:picChg>
        <pc:picChg chg="del">
          <ac:chgData name="Petr Stehlík" userId="bf757def-4a0e-4f4f-b404-e7a2baa5429e" providerId="ADAL" clId="{661361EF-3D13-40D8-8E8A-568C3D214764}" dt="2022-11-09T22:58:37.865" v="558" actId="478"/>
          <ac:picMkLst>
            <pc:docMk/>
            <pc:sldMk cId="3342888094" sldId="272"/>
            <ac:picMk id="6" creationId="{1BCEC254-F432-06BD-960D-D7A03B74A175}"/>
          </ac:picMkLst>
        </pc:picChg>
        <pc:picChg chg="del">
          <ac:chgData name="Petr Stehlík" userId="bf757def-4a0e-4f4f-b404-e7a2baa5429e" providerId="ADAL" clId="{661361EF-3D13-40D8-8E8A-568C3D214764}" dt="2022-11-09T22:58:38.665" v="559" actId="478"/>
          <ac:picMkLst>
            <pc:docMk/>
            <pc:sldMk cId="3342888094" sldId="272"/>
            <ac:picMk id="8" creationId="{67694DE6-9849-7FC3-BDDF-41697277838F}"/>
          </ac:picMkLst>
        </pc:picChg>
      </pc:sldChg>
      <pc:sldChg chg="modSp add mod ord">
        <pc:chgData name="Petr Stehlík" userId="bf757def-4a0e-4f4f-b404-e7a2baa5429e" providerId="ADAL" clId="{661361EF-3D13-40D8-8E8A-568C3D214764}" dt="2022-11-09T16:30:34.848" v="506" actId="20577"/>
        <pc:sldMkLst>
          <pc:docMk/>
          <pc:sldMk cId="1647764405" sldId="273"/>
        </pc:sldMkLst>
        <pc:spChg chg="mod">
          <ac:chgData name="Petr Stehlík" userId="bf757def-4a0e-4f4f-b404-e7a2baa5429e" providerId="ADAL" clId="{661361EF-3D13-40D8-8E8A-568C3D214764}" dt="2022-11-09T16:30:34.848" v="506" actId="20577"/>
          <ac:spMkLst>
            <pc:docMk/>
            <pc:sldMk cId="1647764405" sldId="273"/>
            <ac:spMk id="2" creationId="{08FDE671-A52E-4C57-A7CD-14611F8A01E3}"/>
          </ac:spMkLst>
        </pc:spChg>
      </pc:sldChg>
      <pc:sldChg chg="addSp delSp modSp add mod">
        <pc:chgData name="Petr Stehlík" userId="bf757def-4a0e-4f4f-b404-e7a2baa5429e" providerId="ADAL" clId="{661361EF-3D13-40D8-8E8A-568C3D214764}" dt="2022-11-10T00:09:18.327" v="863" actId="1076"/>
        <pc:sldMkLst>
          <pc:docMk/>
          <pc:sldMk cId="20448380" sldId="274"/>
        </pc:sldMkLst>
        <pc:spChg chg="mod">
          <ac:chgData name="Petr Stehlík" userId="bf757def-4a0e-4f4f-b404-e7a2baa5429e" providerId="ADAL" clId="{661361EF-3D13-40D8-8E8A-568C3D214764}" dt="2022-11-09T23:56:21.172" v="686" actId="1076"/>
          <ac:spMkLst>
            <pc:docMk/>
            <pc:sldMk cId="20448380" sldId="274"/>
            <ac:spMk id="2" creationId="{08FDE671-A52E-4C57-A7CD-14611F8A01E3}"/>
          </ac:spMkLst>
        </pc:spChg>
        <pc:picChg chg="add del mod">
          <ac:chgData name="Petr Stehlík" userId="bf757def-4a0e-4f4f-b404-e7a2baa5429e" providerId="ADAL" clId="{661361EF-3D13-40D8-8E8A-568C3D214764}" dt="2022-11-09T23:55:41.033" v="674" actId="478"/>
          <ac:picMkLst>
            <pc:docMk/>
            <pc:sldMk cId="20448380" sldId="274"/>
            <ac:picMk id="4" creationId="{AD76C5F0-C6BC-D368-388F-45A3399D3C5D}"/>
          </ac:picMkLst>
        </pc:picChg>
        <pc:picChg chg="add mod">
          <ac:chgData name="Petr Stehlík" userId="bf757def-4a0e-4f4f-b404-e7a2baa5429e" providerId="ADAL" clId="{661361EF-3D13-40D8-8E8A-568C3D214764}" dt="2022-11-10T00:09:18.327" v="863" actId="1076"/>
          <ac:picMkLst>
            <pc:docMk/>
            <pc:sldMk cId="20448380" sldId="274"/>
            <ac:picMk id="6" creationId="{BF5F9F51-A8DD-5DCC-EC5A-6231B97712C6}"/>
          </ac:picMkLst>
        </pc:picChg>
        <pc:picChg chg="add del mod">
          <ac:chgData name="Petr Stehlík" userId="bf757def-4a0e-4f4f-b404-e7a2baa5429e" providerId="ADAL" clId="{661361EF-3D13-40D8-8E8A-568C3D214764}" dt="2022-11-09T23:55:35.745" v="672" actId="478"/>
          <ac:picMkLst>
            <pc:docMk/>
            <pc:sldMk cId="20448380" sldId="274"/>
            <ac:picMk id="8" creationId="{5973BB73-31F8-468A-32FE-AC9601CEC17D}"/>
          </ac:picMkLst>
        </pc:picChg>
        <pc:picChg chg="add del mod">
          <ac:chgData name="Petr Stehlík" userId="bf757def-4a0e-4f4f-b404-e7a2baa5429e" providerId="ADAL" clId="{661361EF-3D13-40D8-8E8A-568C3D214764}" dt="2022-11-09T23:55:33.436" v="671" actId="478"/>
          <ac:picMkLst>
            <pc:docMk/>
            <pc:sldMk cId="20448380" sldId="274"/>
            <ac:picMk id="10" creationId="{CB77D5F9-0865-14E3-96EB-5BE80AE00A24}"/>
          </ac:picMkLst>
        </pc:picChg>
        <pc:picChg chg="add del mod">
          <ac:chgData name="Petr Stehlík" userId="bf757def-4a0e-4f4f-b404-e7a2baa5429e" providerId="ADAL" clId="{661361EF-3D13-40D8-8E8A-568C3D214764}" dt="2022-11-09T23:55:29.159" v="670" actId="478"/>
          <ac:picMkLst>
            <pc:docMk/>
            <pc:sldMk cId="20448380" sldId="274"/>
            <ac:picMk id="12" creationId="{4A415E37-7915-3443-2A8E-EDCCB4FC2CBF}"/>
          </ac:picMkLst>
        </pc:picChg>
        <pc:picChg chg="add mod">
          <ac:chgData name="Petr Stehlík" userId="bf757def-4a0e-4f4f-b404-e7a2baa5429e" providerId="ADAL" clId="{661361EF-3D13-40D8-8E8A-568C3D214764}" dt="2022-11-10T00:09:16.819" v="862" actId="1076"/>
          <ac:picMkLst>
            <pc:docMk/>
            <pc:sldMk cId="20448380" sldId="274"/>
            <ac:picMk id="14" creationId="{361D97B9-CD09-635C-1153-1A8F551C1B77}"/>
          </ac:picMkLst>
        </pc:picChg>
        <pc:picChg chg="add del mod">
          <ac:chgData name="Petr Stehlík" userId="bf757def-4a0e-4f4f-b404-e7a2baa5429e" providerId="ADAL" clId="{661361EF-3D13-40D8-8E8A-568C3D214764}" dt="2022-11-09T23:57:21.659" v="699" actId="478"/>
          <ac:picMkLst>
            <pc:docMk/>
            <pc:sldMk cId="20448380" sldId="274"/>
            <ac:picMk id="16" creationId="{03FF7484-EC9A-CEE6-02E1-9D8CC7444317}"/>
          </ac:picMkLst>
        </pc:picChg>
        <pc:picChg chg="add del mod">
          <ac:chgData name="Petr Stehlík" userId="bf757def-4a0e-4f4f-b404-e7a2baa5429e" providerId="ADAL" clId="{661361EF-3D13-40D8-8E8A-568C3D214764}" dt="2022-11-09T23:57:21.078" v="698" actId="478"/>
          <ac:picMkLst>
            <pc:docMk/>
            <pc:sldMk cId="20448380" sldId="274"/>
            <ac:picMk id="18" creationId="{D46A805E-CA1A-3C6C-A2F7-72894ACD7F21}"/>
          </ac:picMkLst>
        </pc:picChg>
        <pc:picChg chg="add del mod">
          <ac:chgData name="Petr Stehlík" userId="bf757def-4a0e-4f4f-b404-e7a2baa5429e" providerId="ADAL" clId="{661361EF-3D13-40D8-8E8A-568C3D214764}" dt="2022-11-09T23:57:20.309" v="697" actId="478"/>
          <ac:picMkLst>
            <pc:docMk/>
            <pc:sldMk cId="20448380" sldId="274"/>
            <ac:picMk id="20" creationId="{D07F29DC-6499-428B-7F27-7CC06B7DA710}"/>
          </ac:picMkLst>
        </pc:picChg>
        <pc:picChg chg="add del mod">
          <ac:chgData name="Petr Stehlík" userId="bf757def-4a0e-4f4f-b404-e7a2baa5429e" providerId="ADAL" clId="{661361EF-3D13-40D8-8E8A-568C3D214764}" dt="2022-11-09T23:57:19.437" v="696" actId="478"/>
          <ac:picMkLst>
            <pc:docMk/>
            <pc:sldMk cId="20448380" sldId="274"/>
            <ac:picMk id="22" creationId="{170CE357-7BA2-509A-0469-52966DC14C44}"/>
          </ac:picMkLst>
        </pc:picChg>
        <pc:picChg chg="add del mod">
          <ac:chgData name="Petr Stehlík" userId="bf757def-4a0e-4f4f-b404-e7a2baa5429e" providerId="ADAL" clId="{661361EF-3D13-40D8-8E8A-568C3D214764}" dt="2022-11-09T23:57:14.342" v="695" actId="478"/>
          <ac:picMkLst>
            <pc:docMk/>
            <pc:sldMk cId="20448380" sldId="274"/>
            <ac:picMk id="24" creationId="{63D9A562-D5C0-5F81-9821-7285B89EEDF5}"/>
          </ac:picMkLst>
        </pc:picChg>
        <pc:picChg chg="add del mod">
          <ac:chgData name="Petr Stehlík" userId="bf757def-4a0e-4f4f-b404-e7a2baa5429e" providerId="ADAL" clId="{661361EF-3D13-40D8-8E8A-568C3D214764}" dt="2022-11-09T23:57:11.891" v="694" actId="478"/>
          <ac:picMkLst>
            <pc:docMk/>
            <pc:sldMk cId="20448380" sldId="274"/>
            <ac:picMk id="26" creationId="{38B62F29-D748-CCA2-075F-F8507490860D}"/>
          </ac:picMkLst>
        </pc:picChg>
        <pc:picChg chg="add mod">
          <ac:chgData name="Petr Stehlík" userId="bf757def-4a0e-4f4f-b404-e7a2baa5429e" providerId="ADAL" clId="{661361EF-3D13-40D8-8E8A-568C3D214764}" dt="2022-11-10T00:09:12.767" v="860" actId="1076"/>
          <ac:picMkLst>
            <pc:docMk/>
            <pc:sldMk cId="20448380" sldId="274"/>
            <ac:picMk id="28" creationId="{B2FF8D36-B981-3AF1-EFF3-CB6949B8D3F5}"/>
          </ac:picMkLst>
        </pc:picChg>
        <pc:picChg chg="add mod">
          <ac:chgData name="Petr Stehlík" userId="bf757def-4a0e-4f4f-b404-e7a2baa5429e" providerId="ADAL" clId="{661361EF-3D13-40D8-8E8A-568C3D214764}" dt="2022-11-10T00:09:15.109" v="861" actId="1076"/>
          <ac:picMkLst>
            <pc:docMk/>
            <pc:sldMk cId="20448380" sldId="274"/>
            <ac:picMk id="30" creationId="{8A1EB28A-2F6A-A49C-7C7B-5F307CB536D8}"/>
          </ac:picMkLst>
        </pc:picChg>
      </pc:sldChg>
      <pc:sldChg chg="new del">
        <pc:chgData name="Petr Stehlík" userId="bf757def-4a0e-4f4f-b404-e7a2baa5429e" providerId="ADAL" clId="{661361EF-3D13-40D8-8E8A-568C3D214764}" dt="2022-11-09T23:11:24.856" v="593" actId="47"/>
        <pc:sldMkLst>
          <pc:docMk/>
          <pc:sldMk cId="591064480" sldId="274"/>
        </pc:sldMkLst>
      </pc:sldChg>
      <pc:sldChg chg="addSp modSp add mod">
        <pc:chgData name="Petr Stehlík" userId="bf757def-4a0e-4f4f-b404-e7a2baa5429e" providerId="ADAL" clId="{661361EF-3D13-40D8-8E8A-568C3D214764}" dt="2022-11-10T00:08:36.979" v="851" actId="1076"/>
        <pc:sldMkLst>
          <pc:docMk/>
          <pc:sldMk cId="3762055298" sldId="275"/>
        </pc:sldMkLst>
        <pc:spChg chg="mod">
          <ac:chgData name="Petr Stehlík" userId="bf757def-4a0e-4f4f-b404-e7a2baa5429e" providerId="ADAL" clId="{661361EF-3D13-40D8-8E8A-568C3D214764}" dt="2022-11-10T00:03:13.899" v="829" actId="1076"/>
          <ac:spMkLst>
            <pc:docMk/>
            <pc:sldMk cId="3762055298" sldId="275"/>
            <ac:spMk id="2" creationId="{08FDE671-A52E-4C57-A7CD-14611F8A01E3}"/>
          </ac:spMkLst>
        </pc:spChg>
        <pc:picChg chg="add mod">
          <ac:chgData name="Petr Stehlík" userId="bf757def-4a0e-4f4f-b404-e7a2baa5429e" providerId="ADAL" clId="{661361EF-3D13-40D8-8E8A-568C3D214764}" dt="2022-11-10T00:08:35.734" v="850" actId="1076"/>
          <ac:picMkLst>
            <pc:docMk/>
            <pc:sldMk cId="3762055298" sldId="275"/>
            <ac:picMk id="4" creationId="{7912A6D4-68D9-D880-1943-7D44C2DC6AD3}"/>
          </ac:picMkLst>
        </pc:picChg>
        <pc:picChg chg="add mod">
          <ac:chgData name="Petr Stehlík" userId="bf757def-4a0e-4f4f-b404-e7a2baa5429e" providerId="ADAL" clId="{661361EF-3D13-40D8-8E8A-568C3D214764}" dt="2022-11-10T00:08:34.436" v="849" actId="1076"/>
          <ac:picMkLst>
            <pc:docMk/>
            <pc:sldMk cId="3762055298" sldId="275"/>
            <ac:picMk id="6" creationId="{2A82A6FF-7CDE-AE75-E912-D9A27A0C8569}"/>
          </ac:picMkLst>
        </pc:picChg>
        <pc:picChg chg="add mod">
          <ac:chgData name="Petr Stehlík" userId="bf757def-4a0e-4f4f-b404-e7a2baa5429e" providerId="ADAL" clId="{661361EF-3D13-40D8-8E8A-568C3D214764}" dt="2022-11-10T00:08:36.979" v="851" actId="1076"/>
          <ac:picMkLst>
            <pc:docMk/>
            <pc:sldMk cId="3762055298" sldId="275"/>
            <ac:picMk id="8" creationId="{32365C3D-1F99-DAAC-63CC-7BD25B4E2B55}"/>
          </ac:picMkLst>
        </pc:picChg>
      </pc:sldChg>
      <pc:sldChg chg="addSp delSp modSp new del mod">
        <pc:chgData name="Petr Stehlík" userId="bf757def-4a0e-4f4f-b404-e7a2baa5429e" providerId="ADAL" clId="{661361EF-3D13-40D8-8E8A-568C3D214764}" dt="2022-11-10T08:32:11.749" v="878" actId="47"/>
        <pc:sldMkLst>
          <pc:docMk/>
          <pc:sldMk cId="2061963686" sldId="276"/>
        </pc:sldMkLst>
        <pc:spChg chg="del mod">
          <ac:chgData name="Petr Stehlík" userId="bf757def-4a0e-4f4f-b404-e7a2baa5429e" providerId="ADAL" clId="{661361EF-3D13-40D8-8E8A-568C3D214764}" dt="2022-11-10T00:13:30.908" v="867" actId="478"/>
          <ac:spMkLst>
            <pc:docMk/>
            <pc:sldMk cId="2061963686" sldId="276"/>
            <ac:spMk id="2" creationId="{13CAD77A-59B6-A1C1-0044-4FA09ED8FDE8}"/>
          </ac:spMkLst>
        </pc:spChg>
        <pc:spChg chg="del">
          <ac:chgData name="Petr Stehlík" userId="bf757def-4a0e-4f4f-b404-e7a2baa5429e" providerId="ADAL" clId="{661361EF-3D13-40D8-8E8A-568C3D214764}" dt="2022-11-10T00:13:24.321" v="865" actId="478"/>
          <ac:spMkLst>
            <pc:docMk/>
            <pc:sldMk cId="2061963686" sldId="276"/>
            <ac:spMk id="3" creationId="{7F03C155-587D-6F54-D7C2-A30FA1019DBC}"/>
          </ac:spMkLst>
        </pc:spChg>
        <pc:picChg chg="add mod">
          <ac:chgData name="Petr Stehlík" userId="bf757def-4a0e-4f4f-b404-e7a2baa5429e" providerId="ADAL" clId="{661361EF-3D13-40D8-8E8A-568C3D214764}" dt="2022-11-10T00:14:32.173" v="877" actId="1076"/>
          <ac:picMkLst>
            <pc:docMk/>
            <pc:sldMk cId="2061963686" sldId="276"/>
            <ac:picMk id="5" creationId="{DBC548AE-1022-744F-78B3-2FD662274E49}"/>
          </ac:picMkLst>
        </pc:picChg>
      </pc:sldChg>
    </pc:docChg>
  </pc:docChgLst>
  <pc:docChgLst>
    <pc:chgData name="Petr Stehlík" userId="bf757def-4a0e-4f4f-b404-e7a2baa5429e" providerId="ADAL" clId="{C4395424-D20F-40C1-9A66-C651A18A53E2}"/>
    <pc:docChg chg="modSld">
      <pc:chgData name="Petr Stehlík" userId="bf757def-4a0e-4f4f-b404-e7a2baa5429e" providerId="ADAL" clId="{C4395424-D20F-40C1-9A66-C651A18A53E2}" dt="2021-10-19T21:11:29.380" v="1" actId="1038"/>
      <pc:docMkLst>
        <pc:docMk/>
      </pc:docMkLst>
      <pc:sldChg chg="modSp mod">
        <pc:chgData name="Petr Stehlík" userId="bf757def-4a0e-4f4f-b404-e7a2baa5429e" providerId="ADAL" clId="{C4395424-D20F-40C1-9A66-C651A18A53E2}" dt="2021-10-19T21:11:29.380" v="1" actId="1038"/>
        <pc:sldMkLst>
          <pc:docMk/>
          <pc:sldMk cId="4095082313" sldId="270"/>
        </pc:sldMkLst>
        <pc:picChg chg="mod">
          <ac:chgData name="Petr Stehlík" userId="bf757def-4a0e-4f4f-b404-e7a2baa5429e" providerId="ADAL" clId="{C4395424-D20F-40C1-9A66-C651A18A53E2}" dt="2021-10-19T21:11:29.380" v="1" actId="1038"/>
          <ac:picMkLst>
            <pc:docMk/>
            <pc:sldMk cId="4095082313" sldId="270"/>
            <ac:picMk id="6" creationId="{93DFE5BB-49AD-4ABA-8433-8ABB9B70AE1B}"/>
          </ac:picMkLst>
        </pc:picChg>
      </pc:sldChg>
    </pc:docChg>
  </pc:docChgLst>
  <pc:docChgLst>
    <pc:chgData name="Petr Stehlík" userId="bf757def-4a0e-4f4f-b404-e7a2baa5429e" providerId="ADAL" clId="{D37ABE35-354F-4D6F-9A04-66771F61E353}"/>
    <pc:docChg chg="undo redo custSel addSld delSld modSld sldOrd">
      <pc:chgData name="Petr Stehlík" userId="bf757def-4a0e-4f4f-b404-e7a2baa5429e" providerId="ADAL" clId="{D37ABE35-354F-4D6F-9A04-66771F61E353}" dt="2022-11-23T15:15:24.948" v="5337" actId="20577"/>
      <pc:docMkLst>
        <pc:docMk/>
      </pc:docMkLst>
      <pc:sldChg chg="modSp mod">
        <pc:chgData name="Petr Stehlík" userId="bf757def-4a0e-4f4f-b404-e7a2baa5429e" providerId="ADAL" clId="{D37ABE35-354F-4D6F-9A04-66771F61E353}" dt="2022-11-23T13:00:29.284" v="556" actId="20577"/>
        <pc:sldMkLst>
          <pc:docMk/>
          <pc:sldMk cId="3144996459" sldId="256"/>
        </pc:sldMkLst>
        <pc:spChg chg="mod">
          <ac:chgData name="Petr Stehlík" userId="bf757def-4a0e-4f4f-b404-e7a2baa5429e" providerId="ADAL" clId="{D37ABE35-354F-4D6F-9A04-66771F61E353}" dt="2022-11-23T13:00:29.284" v="556" actId="20577"/>
          <ac:spMkLst>
            <pc:docMk/>
            <pc:sldMk cId="3144996459" sldId="256"/>
            <ac:spMk id="8" creationId="{00000000-0000-0000-0000-000000000000}"/>
          </ac:spMkLst>
        </pc:spChg>
      </pc:sldChg>
      <pc:sldChg chg="addSp modSp mod">
        <pc:chgData name="Petr Stehlík" userId="bf757def-4a0e-4f4f-b404-e7a2baa5429e" providerId="ADAL" clId="{D37ABE35-354F-4D6F-9A04-66771F61E353}" dt="2022-11-23T13:23:46.015" v="804" actId="1076"/>
        <pc:sldMkLst>
          <pc:docMk/>
          <pc:sldMk cId="4095082313" sldId="270"/>
        </pc:sldMkLst>
        <pc:spChg chg="mod">
          <ac:chgData name="Petr Stehlík" userId="bf757def-4a0e-4f4f-b404-e7a2baa5429e" providerId="ADAL" clId="{D37ABE35-354F-4D6F-9A04-66771F61E353}" dt="2022-11-23T13:23:42.795" v="803" actId="255"/>
          <ac:spMkLst>
            <pc:docMk/>
            <pc:sldMk cId="4095082313" sldId="270"/>
            <ac:spMk id="2" creationId="{08FDE671-A52E-4C57-A7CD-14611F8A01E3}"/>
          </ac:spMkLst>
        </pc:spChg>
        <pc:picChg chg="add mod">
          <ac:chgData name="Petr Stehlík" userId="bf757def-4a0e-4f4f-b404-e7a2baa5429e" providerId="ADAL" clId="{D37ABE35-354F-4D6F-9A04-66771F61E353}" dt="2022-11-23T13:23:46.015" v="804" actId="1076"/>
          <ac:picMkLst>
            <pc:docMk/>
            <pc:sldMk cId="4095082313" sldId="270"/>
            <ac:picMk id="4" creationId="{D0C379A8-0C76-BF71-3A9C-B4B98E659B7F}"/>
          </ac:picMkLst>
        </pc:picChg>
      </pc:sldChg>
      <pc:sldChg chg="addSp modSp mod">
        <pc:chgData name="Petr Stehlík" userId="bf757def-4a0e-4f4f-b404-e7a2baa5429e" providerId="ADAL" clId="{D37ABE35-354F-4D6F-9A04-66771F61E353}" dt="2022-11-23T10:39:10.808" v="102" actId="1076"/>
        <pc:sldMkLst>
          <pc:docMk/>
          <pc:sldMk cId="706829435" sldId="276"/>
        </pc:sldMkLst>
        <pc:spChg chg="mod">
          <ac:chgData name="Petr Stehlík" userId="bf757def-4a0e-4f4f-b404-e7a2baa5429e" providerId="ADAL" clId="{D37ABE35-354F-4D6F-9A04-66771F61E353}" dt="2022-11-23T10:39:05.655" v="100" actId="1076"/>
          <ac:spMkLst>
            <pc:docMk/>
            <pc:sldMk cId="706829435" sldId="276"/>
            <ac:spMk id="5" creationId="{BFC1047F-3A46-65F9-81ED-3DA35E33336C}"/>
          </ac:spMkLst>
        </pc:spChg>
        <pc:picChg chg="add mod">
          <ac:chgData name="Petr Stehlík" userId="bf757def-4a0e-4f4f-b404-e7a2baa5429e" providerId="ADAL" clId="{D37ABE35-354F-4D6F-9A04-66771F61E353}" dt="2022-11-23T10:39:10.808" v="102" actId="1076"/>
          <ac:picMkLst>
            <pc:docMk/>
            <pc:sldMk cId="706829435" sldId="276"/>
            <ac:picMk id="4" creationId="{3A9944A9-50AA-0EAA-D41F-88EC69CA70BB}"/>
          </ac:picMkLst>
        </pc:picChg>
      </pc:sldChg>
      <pc:sldChg chg="addSp delSp modSp add mod ord">
        <pc:chgData name="Petr Stehlík" userId="bf757def-4a0e-4f4f-b404-e7a2baa5429e" providerId="ADAL" clId="{D37ABE35-354F-4D6F-9A04-66771F61E353}" dt="2022-11-23T11:25:53.624" v="496"/>
        <pc:sldMkLst>
          <pc:docMk/>
          <pc:sldMk cId="829664144" sldId="277"/>
        </pc:sldMkLst>
        <pc:spChg chg="mod">
          <ac:chgData name="Petr Stehlík" userId="bf757def-4a0e-4f4f-b404-e7a2baa5429e" providerId="ADAL" clId="{D37ABE35-354F-4D6F-9A04-66771F61E353}" dt="2022-11-23T10:39:48.782" v="120" actId="20577"/>
          <ac:spMkLst>
            <pc:docMk/>
            <pc:sldMk cId="829664144" sldId="277"/>
            <ac:spMk id="2" creationId="{08FDE671-A52E-4C57-A7CD-14611F8A01E3}"/>
          </ac:spMkLst>
        </pc:spChg>
        <pc:spChg chg="mod">
          <ac:chgData name="Petr Stehlík" userId="bf757def-4a0e-4f4f-b404-e7a2baa5429e" providerId="ADAL" clId="{D37ABE35-354F-4D6F-9A04-66771F61E353}" dt="2022-11-23T11:05:49.540" v="494" actId="114"/>
          <ac:spMkLst>
            <pc:docMk/>
            <pc:sldMk cId="829664144" sldId="277"/>
            <ac:spMk id="5" creationId="{BFC1047F-3A46-65F9-81ED-3DA35E33336C}"/>
          </ac:spMkLst>
        </pc:spChg>
        <pc:picChg chg="del">
          <ac:chgData name="Petr Stehlík" userId="bf757def-4a0e-4f4f-b404-e7a2baa5429e" providerId="ADAL" clId="{D37ABE35-354F-4D6F-9A04-66771F61E353}" dt="2022-11-23T10:39:55.523" v="121" actId="478"/>
          <ac:picMkLst>
            <pc:docMk/>
            <pc:sldMk cId="829664144" sldId="277"/>
            <ac:picMk id="4" creationId="{3A9944A9-50AA-0EAA-D41F-88EC69CA70BB}"/>
          </ac:picMkLst>
        </pc:picChg>
        <pc:picChg chg="add mod">
          <ac:chgData name="Petr Stehlík" userId="bf757def-4a0e-4f4f-b404-e7a2baa5429e" providerId="ADAL" clId="{D37ABE35-354F-4D6F-9A04-66771F61E353}" dt="2022-11-23T11:05:37.888" v="492" actId="1076"/>
          <ac:picMkLst>
            <pc:docMk/>
            <pc:sldMk cId="829664144" sldId="277"/>
            <ac:picMk id="6" creationId="{0E821CA8-4243-2589-A90E-6ECAF6CC3099}"/>
          </ac:picMkLst>
        </pc:picChg>
        <pc:picChg chg="add mod">
          <ac:chgData name="Petr Stehlík" userId="bf757def-4a0e-4f4f-b404-e7a2baa5429e" providerId="ADAL" clId="{D37ABE35-354F-4D6F-9A04-66771F61E353}" dt="2022-11-23T11:05:37.019" v="491" actId="1076"/>
          <ac:picMkLst>
            <pc:docMk/>
            <pc:sldMk cId="829664144" sldId="277"/>
            <ac:picMk id="8" creationId="{0996BBD1-F8F9-2B7D-828C-2EEF47CA007D}"/>
          </ac:picMkLst>
        </pc:picChg>
        <pc:picChg chg="add del mod">
          <ac:chgData name="Petr Stehlík" userId="bf757def-4a0e-4f4f-b404-e7a2baa5429e" providerId="ADAL" clId="{D37ABE35-354F-4D6F-9A04-66771F61E353}" dt="2022-11-23T11:04:54.364" v="476" actId="478"/>
          <ac:picMkLst>
            <pc:docMk/>
            <pc:sldMk cId="829664144" sldId="277"/>
            <ac:picMk id="10" creationId="{A717C907-6B0C-90DC-9BA5-5457DDDCA6DA}"/>
          </ac:picMkLst>
        </pc:picChg>
        <pc:picChg chg="add mod">
          <ac:chgData name="Petr Stehlík" userId="bf757def-4a0e-4f4f-b404-e7a2baa5429e" providerId="ADAL" clId="{D37ABE35-354F-4D6F-9A04-66771F61E353}" dt="2022-11-23T11:05:40.463" v="493" actId="1076"/>
          <ac:picMkLst>
            <pc:docMk/>
            <pc:sldMk cId="829664144" sldId="277"/>
            <ac:picMk id="12" creationId="{76CEC13F-AF4E-B0E3-FBD0-4DD1EDD56DAD}"/>
          </ac:picMkLst>
        </pc:picChg>
      </pc:sldChg>
      <pc:sldChg chg="addSp delSp modSp add mod">
        <pc:chgData name="Petr Stehlík" userId="bf757def-4a0e-4f4f-b404-e7a2baa5429e" providerId="ADAL" clId="{D37ABE35-354F-4D6F-9A04-66771F61E353}" dt="2022-11-23T11:29:22.851" v="549" actId="14100"/>
        <pc:sldMkLst>
          <pc:docMk/>
          <pc:sldMk cId="544551839" sldId="278"/>
        </pc:sldMkLst>
        <pc:spChg chg="mod">
          <ac:chgData name="Petr Stehlík" userId="bf757def-4a0e-4f4f-b404-e7a2baa5429e" providerId="ADAL" clId="{D37ABE35-354F-4D6F-9A04-66771F61E353}" dt="2022-11-23T11:26:19.733" v="509" actId="20577"/>
          <ac:spMkLst>
            <pc:docMk/>
            <pc:sldMk cId="544551839" sldId="278"/>
            <ac:spMk id="2" creationId="{08FDE671-A52E-4C57-A7CD-14611F8A01E3}"/>
          </ac:spMkLst>
        </pc:spChg>
        <pc:spChg chg="mod">
          <ac:chgData name="Petr Stehlík" userId="bf757def-4a0e-4f4f-b404-e7a2baa5429e" providerId="ADAL" clId="{D37ABE35-354F-4D6F-9A04-66771F61E353}" dt="2022-11-23T11:28:51.601" v="543" actId="114"/>
          <ac:spMkLst>
            <pc:docMk/>
            <pc:sldMk cId="544551839" sldId="278"/>
            <ac:spMk id="5" creationId="{BFC1047F-3A46-65F9-81ED-3DA35E33336C}"/>
          </ac:spMkLst>
        </pc:spChg>
        <pc:picChg chg="add mod">
          <ac:chgData name="Petr Stehlík" userId="bf757def-4a0e-4f4f-b404-e7a2baa5429e" providerId="ADAL" clId="{D37ABE35-354F-4D6F-9A04-66771F61E353}" dt="2022-11-23T11:29:11.011" v="548" actId="1076"/>
          <ac:picMkLst>
            <pc:docMk/>
            <pc:sldMk cId="544551839" sldId="278"/>
            <ac:picMk id="4" creationId="{9D1BD035-9166-A65B-E9EE-19E242076915}"/>
          </ac:picMkLst>
        </pc:picChg>
        <pc:picChg chg="del">
          <ac:chgData name="Petr Stehlík" userId="bf757def-4a0e-4f4f-b404-e7a2baa5429e" providerId="ADAL" clId="{D37ABE35-354F-4D6F-9A04-66771F61E353}" dt="2022-11-23T11:26:23.158" v="510" actId="478"/>
          <ac:picMkLst>
            <pc:docMk/>
            <pc:sldMk cId="544551839" sldId="278"/>
            <ac:picMk id="6" creationId="{0E821CA8-4243-2589-A90E-6ECAF6CC3099}"/>
          </ac:picMkLst>
        </pc:picChg>
        <pc:picChg chg="del">
          <ac:chgData name="Petr Stehlík" userId="bf757def-4a0e-4f4f-b404-e7a2baa5429e" providerId="ADAL" clId="{D37ABE35-354F-4D6F-9A04-66771F61E353}" dt="2022-11-23T11:26:24.833" v="511" actId="478"/>
          <ac:picMkLst>
            <pc:docMk/>
            <pc:sldMk cId="544551839" sldId="278"/>
            <ac:picMk id="8" creationId="{0996BBD1-F8F9-2B7D-828C-2EEF47CA007D}"/>
          </ac:picMkLst>
        </pc:picChg>
        <pc:picChg chg="add mod">
          <ac:chgData name="Petr Stehlík" userId="bf757def-4a0e-4f4f-b404-e7a2baa5429e" providerId="ADAL" clId="{D37ABE35-354F-4D6F-9A04-66771F61E353}" dt="2022-11-23T11:29:22.851" v="549" actId="14100"/>
          <ac:picMkLst>
            <pc:docMk/>
            <pc:sldMk cId="544551839" sldId="278"/>
            <ac:picMk id="9" creationId="{10A714F2-1432-6967-97A1-D1FE485B977E}"/>
          </ac:picMkLst>
        </pc:picChg>
        <pc:picChg chg="del">
          <ac:chgData name="Petr Stehlík" userId="bf757def-4a0e-4f4f-b404-e7a2baa5429e" providerId="ADAL" clId="{D37ABE35-354F-4D6F-9A04-66771F61E353}" dt="2022-11-23T11:26:26.205" v="512" actId="478"/>
          <ac:picMkLst>
            <pc:docMk/>
            <pc:sldMk cId="544551839" sldId="278"/>
            <ac:picMk id="12" creationId="{76CEC13F-AF4E-B0E3-FBD0-4DD1EDD56DAD}"/>
          </ac:picMkLst>
        </pc:picChg>
      </pc:sldChg>
      <pc:sldChg chg="addSp delSp modSp add mod">
        <pc:chgData name="Petr Stehlík" userId="bf757def-4a0e-4f4f-b404-e7a2baa5429e" providerId="ADAL" clId="{D37ABE35-354F-4D6F-9A04-66771F61E353}" dt="2022-11-23T13:11:50.643" v="571" actId="1076"/>
        <pc:sldMkLst>
          <pc:docMk/>
          <pc:sldMk cId="1479612457" sldId="279"/>
        </pc:sldMkLst>
        <pc:spChg chg="mod">
          <ac:chgData name="Petr Stehlík" userId="bf757def-4a0e-4f4f-b404-e7a2baa5429e" providerId="ADAL" clId="{D37ABE35-354F-4D6F-9A04-66771F61E353}" dt="2022-11-23T13:11:50.643" v="571" actId="1076"/>
          <ac:spMkLst>
            <pc:docMk/>
            <pc:sldMk cId="1479612457" sldId="279"/>
            <ac:spMk id="2" creationId="{08FDE671-A52E-4C57-A7CD-14611F8A01E3}"/>
          </ac:spMkLst>
        </pc:spChg>
        <pc:picChg chg="del">
          <ac:chgData name="Petr Stehlík" userId="bf757def-4a0e-4f4f-b404-e7a2baa5429e" providerId="ADAL" clId="{D37ABE35-354F-4D6F-9A04-66771F61E353}" dt="2022-11-23T13:10:21.523" v="557" actId="478"/>
          <ac:picMkLst>
            <pc:docMk/>
            <pc:sldMk cId="1479612457" sldId="279"/>
            <ac:picMk id="4" creationId="{9D1BD035-9166-A65B-E9EE-19E242076915}"/>
          </ac:picMkLst>
        </pc:picChg>
        <pc:picChg chg="add mod">
          <ac:chgData name="Petr Stehlík" userId="bf757def-4a0e-4f4f-b404-e7a2baa5429e" providerId="ADAL" clId="{D37ABE35-354F-4D6F-9A04-66771F61E353}" dt="2022-11-23T13:11:46.906" v="570" actId="14100"/>
          <ac:picMkLst>
            <pc:docMk/>
            <pc:sldMk cId="1479612457" sldId="279"/>
            <ac:picMk id="6" creationId="{BEC789E6-E578-CF61-3D20-0DD07EAB7CE0}"/>
          </ac:picMkLst>
        </pc:picChg>
        <pc:picChg chg="add del mod">
          <ac:chgData name="Petr Stehlík" userId="bf757def-4a0e-4f4f-b404-e7a2baa5429e" providerId="ADAL" clId="{D37ABE35-354F-4D6F-9A04-66771F61E353}" dt="2022-11-23T13:11:22.678" v="565" actId="478"/>
          <ac:picMkLst>
            <pc:docMk/>
            <pc:sldMk cId="1479612457" sldId="279"/>
            <ac:picMk id="8" creationId="{21267948-8E31-E103-C424-C768C6A20361}"/>
          </ac:picMkLst>
        </pc:picChg>
        <pc:picChg chg="del">
          <ac:chgData name="Petr Stehlík" userId="bf757def-4a0e-4f4f-b404-e7a2baa5429e" providerId="ADAL" clId="{D37ABE35-354F-4D6F-9A04-66771F61E353}" dt="2022-11-23T13:10:22.196" v="558" actId="478"/>
          <ac:picMkLst>
            <pc:docMk/>
            <pc:sldMk cId="1479612457" sldId="279"/>
            <ac:picMk id="9" creationId="{10A714F2-1432-6967-97A1-D1FE485B977E}"/>
          </ac:picMkLst>
        </pc:picChg>
        <pc:picChg chg="add mod">
          <ac:chgData name="Petr Stehlík" userId="bf757def-4a0e-4f4f-b404-e7a2baa5429e" providerId="ADAL" clId="{D37ABE35-354F-4D6F-9A04-66771F61E353}" dt="2022-11-23T13:11:30.459" v="568" actId="1076"/>
          <ac:picMkLst>
            <pc:docMk/>
            <pc:sldMk cId="1479612457" sldId="279"/>
            <ac:picMk id="11" creationId="{CC7E9DD2-34A6-D0D7-171E-98BE711F4516}"/>
          </ac:picMkLst>
        </pc:picChg>
      </pc:sldChg>
      <pc:sldChg chg="addSp delSp modSp add mod">
        <pc:chgData name="Petr Stehlík" userId="bf757def-4a0e-4f4f-b404-e7a2baa5429e" providerId="ADAL" clId="{D37ABE35-354F-4D6F-9A04-66771F61E353}" dt="2022-11-23T13:14:01.954" v="595" actId="1076"/>
        <pc:sldMkLst>
          <pc:docMk/>
          <pc:sldMk cId="3383727477" sldId="280"/>
        </pc:sldMkLst>
        <pc:spChg chg="mod">
          <ac:chgData name="Petr Stehlík" userId="bf757def-4a0e-4f4f-b404-e7a2baa5429e" providerId="ADAL" clId="{D37ABE35-354F-4D6F-9A04-66771F61E353}" dt="2022-11-23T13:12:20.779" v="580" actId="20577"/>
          <ac:spMkLst>
            <pc:docMk/>
            <pc:sldMk cId="3383727477" sldId="280"/>
            <ac:spMk id="2" creationId="{08FDE671-A52E-4C57-A7CD-14611F8A01E3}"/>
          </ac:spMkLst>
        </pc:spChg>
        <pc:picChg chg="add mod">
          <ac:chgData name="Petr Stehlík" userId="bf757def-4a0e-4f4f-b404-e7a2baa5429e" providerId="ADAL" clId="{D37ABE35-354F-4D6F-9A04-66771F61E353}" dt="2022-11-23T13:12:35.153" v="588" actId="1076"/>
          <ac:picMkLst>
            <pc:docMk/>
            <pc:sldMk cId="3383727477" sldId="280"/>
            <ac:picMk id="4" creationId="{983C2FD2-E237-3AE6-6287-4EA408B8E72D}"/>
          </ac:picMkLst>
        </pc:picChg>
        <pc:picChg chg="del">
          <ac:chgData name="Petr Stehlík" userId="bf757def-4a0e-4f4f-b404-e7a2baa5429e" providerId="ADAL" clId="{D37ABE35-354F-4D6F-9A04-66771F61E353}" dt="2022-11-23T13:12:23.275" v="581" actId="478"/>
          <ac:picMkLst>
            <pc:docMk/>
            <pc:sldMk cId="3383727477" sldId="280"/>
            <ac:picMk id="6" creationId="{0E821CA8-4243-2589-A90E-6ECAF6CC3099}"/>
          </ac:picMkLst>
        </pc:picChg>
        <pc:picChg chg="del">
          <ac:chgData name="Petr Stehlík" userId="bf757def-4a0e-4f4f-b404-e7a2baa5429e" providerId="ADAL" clId="{D37ABE35-354F-4D6F-9A04-66771F61E353}" dt="2022-11-23T13:12:25.037" v="582" actId="478"/>
          <ac:picMkLst>
            <pc:docMk/>
            <pc:sldMk cId="3383727477" sldId="280"/>
            <ac:picMk id="8" creationId="{0996BBD1-F8F9-2B7D-828C-2EEF47CA007D}"/>
          </ac:picMkLst>
        </pc:picChg>
        <pc:picChg chg="add mod">
          <ac:chgData name="Petr Stehlík" userId="bf757def-4a0e-4f4f-b404-e7a2baa5429e" providerId="ADAL" clId="{D37ABE35-354F-4D6F-9A04-66771F61E353}" dt="2022-11-23T13:12:58.406" v="593" actId="1076"/>
          <ac:picMkLst>
            <pc:docMk/>
            <pc:sldMk cId="3383727477" sldId="280"/>
            <ac:picMk id="9" creationId="{1D961481-6AB2-7A9F-17DB-39066B0C0735}"/>
          </ac:picMkLst>
        </pc:picChg>
        <pc:picChg chg="add mod">
          <ac:chgData name="Petr Stehlík" userId="bf757def-4a0e-4f4f-b404-e7a2baa5429e" providerId="ADAL" clId="{D37ABE35-354F-4D6F-9A04-66771F61E353}" dt="2022-11-23T13:14:01.954" v="595" actId="1076"/>
          <ac:picMkLst>
            <pc:docMk/>
            <pc:sldMk cId="3383727477" sldId="280"/>
            <ac:picMk id="11" creationId="{D3D7FD2A-6D0D-1FC6-27B5-1B237E057544}"/>
          </ac:picMkLst>
        </pc:picChg>
        <pc:picChg chg="del">
          <ac:chgData name="Petr Stehlík" userId="bf757def-4a0e-4f4f-b404-e7a2baa5429e" providerId="ADAL" clId="{D37ABE35-354F-4D6F-9A04-66771F61E353}" dt="2022-11-23T13:12:25.708" v="583" actId="478"/>
          <ac:picMkLst>
            <pc:docMk/>
            <pc:sldMk cId="3383727477" sldId="280"/>
            <ac:picMk id="12" creationId="{76CEC13F-AF4E-B0E3-FBD0-4DD1EDD56DAD}"/>
          </ac:picMkLst>
        </pc:picChg>
      </pc:sldChg>
      <pc:sldChg chg="addSp delSp modSp add mod">
        <pc:chgData name="Petr Stehlík" userId="bf757def-4a0e-4f4f-b404-e7a2baa5429e" providerId="ADAL" clId="{D37ABE35-354F-4D6F-9A04-66771F61E353}" dt="2022-11-23T13:16:05.815" v="628" actId="1076"/>
        <pc:sldMkLst>
          <pc:docMk/>
          <pc:sldMk cId="2558728914" sldId="281"/>
        </pc:sldMkLst>
        <pc:spChg chg="mod">
          <ac:chgData name="Petr Stehlík" userId="bf757def-4a0e-4f4f-b404-e7a2baa5429e" providerId="ADAL" clId="{D37ABE35-354F-4D6F-9A04-66771F61E353}" dt="2022-11-23T13:14:56.765" v="616" actId="20577"/>
          <ac:spMkLst>
            <pc:docMk/>
            <pc:sldMk cId="2558728914" sldId="281"/>
            <ac:spMk id="2" creationId="{08FDE671-A52E-4C57-A7CD-14611F8A01E3}"/>
          </ac:spMkLst>
        </pc:spChg>
        <pc:picChg chg="del">
          <ac:chgData name="Petr Stehlík" userId="bf757def-4a0e-4f4f-b404-e7a2baa5429e" providerId="ADAL" clId="{D37ABE35-354F-4D6F-9A04-66771F61E353}" dt="2022-11-23T13:15:03.149" v="619" actId="478"/>
          <ac:picMkLst>
            <pc:docMk/>
            <pc:sldMk cId="2558728914" sldId="281"/>
            <ac:picMk id="4" creationId="{983C2FD2-E237-3AE6-6287-4EA408B8E72D}"/>
          </ac:picMkLst>
        </pc:picChg>
        <pc:picChg chg="add mod">
          <ac:chgData name="Petr Stehlík" userId="bf757def-4a0e-4f4f-b404-e7a2baa5429e" providerId="ADAL" clId="{D37ABE35-354F-4D6F-9A04-66771F61E353}" dt="2022-11-23T13:16:04.577" v="627" actId="1076"/>
          <ac:picMkLst>
            <pc:docMk/>
            <pc:sldMk cId="2558728914" sldId="281"/>
            <ac:picMk id="6" creationId="{3F786331-40DF-0FB4-E583-859F96886189}"/>
          </ac:picMkLst>
        </pc:picChg>
        <pc:picChg chg="add mod">
          <ac:chgData name="Petr Stehlík" userId="bf757def-4a0e-4f4f-b404-e7a2baa5429e" providerId="ADAL" clId="{D37ABE35-354F-4D6F-9A04-66771F61E353}" dt="2022-11-23T13:16:05.815" v="628" actId="1076"/>
          <ac:picMkLst>
            <pc:docMk/>
            <pc:sldMk cId="2558728914" sldId="281"/>
            <ac:picMk id="8" creationId="{ECC61307-20AC-9F69-AAF1-6FE2DCD1A2F5}"/>
          </ac:picMkLst>
        </pc:picChg>
        <pc:picChg chg="del">
          <ac:chgData name="Petr Stehlík" userId="bf757def-4a0e-4f4f-b404-e7a2baa5429e" providerId="ADAL" clId="{D37ABE35-354F-4D6F-9A04-66771F61E353}" dt="2022-11-23T13:15:02.477" v="618" actId="478"/>
          <ac:picMkLst>
            <pc:docMk/>
            <pc:sldMk cId="2558728914" sldId="281"/>
            <ac:picMk id="9" creationId="{1D961481-6AB2-7A9F-17DB-39066B0C0735}"/>
          </ac:picMkLst>
        </pc:picChg>
        <pc:picChg chg="del">
          <ac:chgData name="Petr Stehlík" userId="bf757def-4a0e-4f4f-b404-e7a2baa5429e" providerId="ADAL" clId="{D37ABE35-354F-4D6F-9A04-66771F61E353}" dt="2022-11-23T13:15:01.780" v="617" actId="478"/>
          <ac:picMkLst>
            <pc:docMk/>
            <pc:sldMk cId="2558728914" sldId="281"/>
            <ac:picMk id="11" creationId="{D3D7FD2A-6D0D-1FC6-27B5-1B237E057544}"/>
          </ac:picMkLst>
        </pc:picChg>
      </pc:sldChg>
      <pc:sldChg chg="addSp delSp modSp add mod">
        <pc:chgData name="Petr Stehlík" userId="bf757def-4a0e-4f4f-b404-e7a2baa5429e" providerId="ADAL" clId="{D37ABE35-354F-4D6F-9A04-66771F61E353}" dt="2022-11-23T13:17:09.116" v="666" actId="1076"/>
        <pc:sldMkLst>
          <pc:docMk/>
          <pc:sldMk cId="3698102506" sldId="282"/>
        </pc:sldMkLst>
        <pc:spChg chg="mod">
          <ac:chgData name="Petr Stehlík" userId="bf757def-4a0e-4f4f-b404-e7a2baa5429e" providerId="ADAL" clId="{D37ABE35-354F-4D6F-9A04-66771F61E353}" dt="2022-11-23T13:16:20.972" v="645" actId="20577"/>
          <ac:spMkLst>
            <pc:docMk/>
            <pc:sldMk cId="3698102506" sldId="282"/>
            <ac:spMk id="2" creationId="{08FDE671-A52E-4C57-A7CD-14611F8A01E3}"/>
          </ac:spMkLst>
        </pc:spChg>
        <pc:picChg chg="add mod">
          <ac:chgData name="Petr Stehlík" userId="bf757def-4a0e-4f4f-b404-e7a2baa5429e" providerId="ADAL" clId="{D37ABE35-354F-4D6F-9A04-66771F61E353}" dt="2022-11-23T13:16:54.767" v="656" actId="1076"/>
          <ac:picMkLst>
            <pc:docMk/>
            <pc:sldMk cId="3698102506" sldId="282"/>
            <ac:picMk id="4" creationId="{23E858F1-E2D3-D671-9FBC-AE73EB9B6FC5}"/>
          </ac:picMkLst>
        </pc:picChg>
        <pc:picChg chg="del">
          <ac:chgData name="Petr Stehlík" userId="bf757def-4a0e-4f4f-b404-e7a2baa5429e" providerId="ADAL" clId="{D37ABE35-354F-4D6F-9A04-66771F61E353}" dt="2022-11-23T13:16:46.657" v="648" actId="478"/>
          <ac:picMkLst>
            <pc:docMk/>
            <pc:sldMk cId="3698102506" sldId="282"/>
            <ac:picMk id="6" creationId="{3F786331-40DF-0FB4-E583-859F96886189}"/>
          </ac:picMkLst>
        </pc:picChg>
        <pc:picChg chg="del mod">
          <ac:chgData name="Petr Stehlík" userId="bf757def-4a0e-4f4f-b404-e7a2baa5429e" providerId="ADAL" clId="{D37ABE35-354F-4D6F-9A04-66771F61E353}" dt="2022-11-23T13:16:45.830" v="647" actId="478"/>
          <ac:picMkLst>
            <pc:docMk/>
            <pc:sldMk cId="3698102506" sldId="282"/>
            <ac:picMk id="8" creationId="{ECC61307-20AC-9F69-AAF1-6FE2DCD1A2F5}"/>
          </ac:picMkLst>
        </pc:picChg>
        <pc:picChg chg="add mod">
          <ac:chgData name="Petr Stehlík" userId="bf757def-4a0e-4f4f-b404-e7a2baa5429e" providerId="ADAL" clId="{D37ABE35-354F-4D6F-9A04-66771F61E353}" dt="2022-11-23T13:17:04.639" v="661" actId="1076"/>
          <ac:picMkLst>
            <pc:docMk/>
            <pc:sldMk cId="3698102506" sldId="282"/>
            <ac:picMk id="9" creationId="{0206768C-BABE-0BD6-F5F6-6114C78A3FBB}"/>
          </ac:picMkLst>
        </pc:picChg>
        <pc:picChg chg="add mod">
          <ac:chgData name="Petr Stehlík" userId="bf757def-4a0e-4f4f-b404-e7a2baa5429e" providerId="ADAL" clId="{D37ABE35-354F-4D6F-9A04-66771F61E353}" dt="2022-11-23T13:17:09.116" v="666" actId="1076"/>
          <ac:picMkLst>
            <pc:docMk/>
            <pc:sldMk cId="3698102506" sldId="282"/>
            <ac:picMk id="11" creationId="{57B0F48F-95DC-A749-2F33-51B5AA820C85}"/>
          </ac:picMkLst>
        </pc:picChg>
      </pc:sldChg>
      <pc:sldChg chg="addSp delSp modSp add mod">
        <pc:chgData name="Petr Stehlík" userId="bf757def-4a0e-4f4f-b404-e7a2baa5429e" providerId="ADAL" clId="{D37ABE35-354F-4D6F-9A04-66771F61E353}" dt="2022-11-23T13:48:45.720" v="1081" actId="6549"/>
        <pc:sldMkLst>
          <pc:docMk/>
          <pc:sldMk cId="1043438244" sldId="283"/>
        </pc:sldMkLst>
        <pc:spChg chg="mod">
          <ac:chgData name="Petr Stehlík" userId="bf757def-4a0e-4f4f-b404-e7a2baa5429e" providerId="ADAL" clId="{D37ABE35-354F-4D6F-9A04-66771F61E353}" dt="2022-11-23T13:48:45.720" v="1081" actId="6549"/>
          <ac:spMkLst>
            <pc:docMk/>
            <pc:sldMk cId="1043438244" sldId="283"/>
            <ac:spMk id="2" creationId="{08FDE671-A52E-4C57-A7CD-14611F8A01E3}"/>
          </ac:spMkLst>
        </pc:spChg>
        <pc:spChg chg="add del">
          <ac:chgData name="Petr Stehlík" userId="bf757def-4a0e-4f4f-b404-e7a2baa5429e" providerId="ADAL" clId="{D37ABE35-354F-4D6F-9A04-66771F61E353}" dt="2022-11-23T13:21:58.699" v="787" actId="22"/>
          <ac:spMkLst>
            <pc:docMk/>
            <pc:sldMk cId="1043438244" sldId="283"/>
            <ac:spMk id="5" creationId="{9210E628-0908-5EBF-EC5F-9C06CACFDFB6}"/>
          </ac:spMkLst>
        </pc:spChg>
        <pc:picChg chg="del">
          <ac:chgData name="Petr Stehlík" userId="bf757def-4a0e-4f4f-b404-e7a2baa5429e" providerId="ADAL" clId="{D37ABE35-354F-4D6F-9A04-66771F61E353}" dt="2022-11-23T13:20:51.841" v="785" actId="478"/>
          <ac:picMkLst>
            <pc:docMk/>
            <pc:sldMk cId="1043438244" sldId="283"/>
            <ac:picMk id="4" creationId="{D0C379A8-0C76-BF71-3A9C-B4B98E659B7F}"/>
          </ac:picMkLst>
        </pc:picChg>
        <pc:picChg chg="add mod">
          <ac:chgData name="Petr Stehlík" userId="bf757def-4a0e-4f4f-b404-e7a2baa5429e" providerId="ADAL" clId="{D37ABE35-354F-4D6F-9A04-66771F61E353}" dt="2022-11-23T13:25:16.910" v="863" actId="1076"/>
          <ac:picMkLst>
            <pc:docMk/>
            <pc:sldMk cId="1043438244" sldId="283"/>
            <ac:picMk id="7" creationId="{8FC7DAB5-E894-B3DE-A004-8E4011237D8A}"/>
          </ac:picMkLst>
        </pc:picChg>
      </pc:sldChg>
      <pc:sldChg chg="modSp add del mod">
        <pc:chgData name="Petr Stehlík" userId="bf757def-4a0e-4f4f-b404-e7a2baa5429e" providerId="ADAL" clId="{D37ABE35-354F-4D6F-9A04-66771F61E353}" dt="2022-11-23T13:26:47.422" v="888" actId="47"/>
        <pc:sldMkLst>
          <pc:docMk/>
          <pc:sldMk cId="2558379617" sldId="284"/>
        </pc:sldMkLst>
        <pc:spChg chg="mod">
          <ac:chgData name="Petr Stehlík" userId="bf757def-4a0e-4f4f-b404-e7a2baa5429e" providerId="ADAL" clId="{D37ABE35-354F-4D6F-9A04-66771F61E353}" dt="2022-11-23T13:24:52.361" v="858" actId="1076"/>
          <ac:spMkLst>
            <pc:docMk/>
            <pc:sldMk cId="2558379617" sldId="284"/>
            <ac:spMk id="2" creationId="{08FDE671-A52E-4C57-A7CD-14611F8A01E3}"/>
          </ac:spMkLst>
        </pc:spChg>
      </pc:sldChg>
      <pc:sldChg chg="addSp delSp modSp add mod">
        <pc:chgData name="Petr Stehlík" userId="bf757def-4a0e-4f4f-b404-e7a2baa5429e" providerId="ADAL" clId="{D37ABE35-354F-4D6F-9A04-66771F61E353}" dt="2022-11-23T13:51:28.205" v="1083" actId="1076"/>
        <pc:sldMkLst>
          <pc:docMk/>
          <pc:sldMk cId="2128560932" sldId="285"/>
        </pc:sldMkLst>
        <pc:spChg chg="mod">
          <ac:chgData name="Petr Stehlík" userId="bf757def-4a0e-4f4f-b404-e7a2baa5429e" providerId="ADAL" clId="{D37ABE35-354F-4D6F-9A04-66771F61E353}" dt="2022-11-23T13:31:09.349" v="991" actId="20577"/>
          <ac:spMkLst>
            <pc:docMk/>
            <pc:sldMk cId="2128560932" sldId="285"/>
            <ac:spMk id="2" creationId="{08FDE671-A52E-4C57-A7CD-14611F8A01E3}"/>
          </ac:spMkLst>
        </pc:spChg>
        <pc:picChg chg="add del mod">
          <ac:chgData name="Petr Stehlík" userId="bf757def-4a0e-4f4f-b404-e7a2baa5429e" providerId="ADAL" clId="{D37ABE35-354F-4D6F-9A04-66771F61E353}" dt="2022-11-23T13:46:18.919" v="1052" actId="478"/>
          <ac:picMkLst>
            <pc:docMk/>
            <pc:sldMk cId="2128560932" sldId="285"/>
            <ac:picMk id="4" creationId="{11D80F8F-7507-8EC4-1F16-C32617D67DD0}"/>
          </ac:picMkLst>
        </pc:picChg>
        <pc:picChg chg="add del mod">
          <ac:chgData name="Petr Stehlík" userId="bf757def-4a0e-4f4f-b404-e7a2baa5429e" providerId="ADAL" clId="{D37ABE35-354F-4D6F-9A04-66771F61E353}" dt="2022-11-23T13:37:57.970" v="1014" actId="478"/>
          <ac:picMkLst>
            <pc:docMk/>
            <pc:sldMk cId="2128560932" sldId="285"/>
            <ac:picMk id="6" creationId="{23F26C8B-504A-BB3C-1E29-DFA8BFE1CA36}"/>
          </ac:picMkLst>
        </pc:picChg>
        <pc:picChg chg="del">
          <ac:chgData name="Petr Stehlík" userId="bf757def-4a0e-4f4f-b404-e7a2baa5429e" providerId="ADAL" clId="{D37ABE35-354F-4D6F-9A04-66771F61E353}" dt="2022-11-23T13:29:10.929" v="936" actId="478"/>
          <ac:picMkLst>
            <pc:docMk/>
            <pc:sldMk cId="2128560932" sldId="285"/>
            <ac:picMk id="7" creationId="{8FC7DAB5-E894-B3DE-A004-8E4011237D8A}"/>
          </ac:picMkLst>
        </pc:picChg>
        <pc:picChg chg="add del mod">
          <ac:chgData name="Petr Stehlík" userId="bf757def-4a0e-4f4f-b404-e7a2baa5429e" providerId="ADAL" clId="{D37ABE35-354F-4D6F-9A04-66771F61E353}" dt="2022-11-23T13:38:09.338" v="1016" actId="478"/>
          <ac:picMkLst>
            <pc:docMk/>
            <pc:sldMk cId="2128560932" sldId="285"/>
            <ac:picMk id="9" creationId="{A9703E89-5405-6480-7CF5-524787935260}"/>
          </ac:picMkLst>
        </pc:picChg>
        <pc:picChg chg="add mod">
          <ac:chgData name="Petr Stehlík" userId="bf757def-4a0e-4f4f-b404-e7a2baa5429e" providerId="ADAL" clId="{D37ABE35-354F-4D6F-9A04-66771F61E353}" dt="2022-11-23T13:51:28.205" v="1083" actId="1076"/>
          <ac:picMkLst>
            <pc:docMk/>
            <pc:sldMk cId="2128560932" sldId="285"/>
            <ac:picMk id="11" creationId="{F12417D7-8A07-8909-9A22-1C4A0F4943F3}"/>
          </ac:picMkLst>
        </pc:picChg>
        <pc:picChg chg="add mod">
          <ac:chgData name="Petr Stehlík" userId="bf757def-4a0e-4f4f-b404-e7a2baa5429e" providerId="ADAL" clId="{D37ABE35-354F-4D6F-9A04-66771F61E353}" dt="2022-11-23T13:51:26.141" v="1082" actId="1076"/>
          <ac:picMkLst>
            <pc:docMk/>
            <pc:sldMk cId="2128560932" sldId="285"/>
            <ac:picMk id="13" creationId="{D51B71B3-8BC7-8976-0C30-6EBC055CECE8}"/>
          </ac:picMkLst>
        </pc:picChg>
      </pc:sldChg>
      <pc:sldChg chg="delSp modSp add mod">
        <pc:chgData name="Petr Stehlík" userId="bf757def-4a0e-4f4f-b404-e7a2baa5429e" providerId="ADAL" clId="{D37ABE35-354F-4D6F-9A04-66771F61E353}" dt="2022-11-23T15:08:11.544" v="5097" actId="14100"/>
        <pc:sldMkLst>
          <pc:docMk/>
          <pc:sldMk cId="3833237366" sldId="286"/>
        </pc:sldMkLst>
        <pc:spChg chg="mod">
          <ac:chgData name="Petr Stehlík" userId="bf757def-4a0e-4f4f-b404-e7a2baa5429e" providerId="ADAL" clId="{D37ABE35-354F-4D6F-9A04-66771F61E353}" dt="2022-11-23T15:08:11.544" v="5097" actId="14100"/>
          <ac:spMkLst>
            <pc:docMk/>
            <pc:sldMk cId="3833237366" sldId="286"/>
            <ac:spMk id="2" creationId="{08FDE671-A52E-4C57-A7CD-14611F8A01E3}"/>
          </ac:spMkLst>
        </pc:spChg>
        <pc:picChg chg="del">
          <ac:chgData name="Petr Stehlík" userId="bf757def-4a0e-4f4f-b404-e7a2baa5429e" providerId="ADAL" clId="{D37ABE35-354F-4D6F-9A04-66771F61E353}" dt="2022-11-23T13:52:23.165" v="1086" actId="478"/>
          <ac:picMkLst>
            <pc:docMk/>
            <pc:sldMk cId="3833237366" sldId="286"/>
            <ac:picMk id="11" creationId="{F12417D7-8A07-8909-9A22-1C4A0F4943F3}"/>
          </ac:picMkLst>
        </pc:picChg>
        <pc:picChg chg="del">
          <ac:chgData name="Petr Stehlík" userId="bf757def-4a0e-4f4f-b404-e7a2baa5429e" providerId="ADAL" clId="{D37ABE35-354F-4D6F-9A04-66771F61E353}" dt="2022-11-23T13:52:21.516" v="1085" actId="478"/>
          <ac:picMkLst>
            <pc:docMk/>
            <pc:sldMk cId="3833237366" sldId="286"/>
            <ac:picMk id="13" creationId="{D51B71B3-8BC7-8976-0C30-6EBC055CECE8}"/>
          </ac:picMkLst>
        </pc:picChg>
      </pc:sldChg>
      <pc:sldChg chg="add del">
        <pc:chgData name="Petr Stehlík" userId="bf757def-4a0e-4f4f-b404-e7a2baa5429e" providerId="ADAL" clId="{D37ABE35-354F-4D6F-9A04-66771F61E353}" dt="2022-11-23T13:53:06.097" v="1193"/>
        <pc:sldMkLst>
          <pc:docMk/>
          <pc:sldMk cId="635303121" sldId="287"/>
        </pc:sldMkLst>
      </pc:sldChg>
      <pc:sldChg chg="modSp add mod">
        <pc:chgData name="Petr Stehlík" userId="bf757def-4a0e-4f4f-b404-e7a2baa5429e" providerId="ADAL" clId="{D37ABE35-354F-4D6F-9A04-66771F61E353}" dt="2022-11-23T15:15:24.948" v="5337" actId="20577"/>
        <pc:sldMkLst>
          <pc:docMk/>
          <pc:sldMk cId="3327176164" sldId="287"/>
        </pc:sldMkLst>
        <pc:spChg chg="mod">
          <ac:chgData name="Petr Stehlík" userId="bf757def-4a0e-4f4f-b404-e7a2baa5429e" providerId="ADAL" clId="{D37ABE35-354F-4D6F-9A04-66771F61E353}" dt="2022-11-23T15:15:24.948" v="5337" actId="20577"/>
          <ac:spMkLst>
            <pc:docMk/>
            <pc:sldMk cId="3327176164" sldId="287"/>
            <ac:spMk id="2" creationId="{08FDE671-A52E-4C57-A7CD-14611F8A01E3}"/>
          </ac:spMkLst>
        </pc:spChg>
      </pc:sldChg>
      <pc:sldChg chg="modSp add mod">
        <pc:chgData name="Petr Stehlík" userId="bf757def-4a0e-4f4f-b404-e7a2baa5429e" providerId="ADAL" clId="{D37ABE35-354F-4D6F-9A04-66771F61E353}" dt="2022-11-23T15:12:06.411" v="5266"/>
        <pc:sldMkLst>
          <pc:docMk/>
          <pc:sldMk cId="2884958298" sldId="288"/>
        </pc:sldMkLst>
        <pc:spChg chg="mod">
          <ac:chgData name="Petr Stehlík" userId="bf757def-4a0e-4f4f-b404-e7a2baa5429e" providerId="ADAL" clId="{D37ABE35-354F-4D6F-9A04-66771F61E353}" dt="2022-11-23T15:12:06.411" v="5266"/>
          <ac:spMkLst>
            <pc:docMk/>
            <pc:sldMk cId="2884958298" sldId="288"/>
            <ac:spMk id="2" creationId="{08FDE671-A52E-4C57-A7CD-14611F8A01E3}"/>
          </ac:spMkLst>
        </pc:spChg>
      </pc:sldChg>
      <pc:sldChg chg="add">
        <pc:chgData name="Petr Stehlík" userId="bf757def-4a0e-4f4f-b404-e7a2baa5429e" providerId="ADAL" clId="{D37ABE35-354F-4D6F-9A04-66771F61E353}" dt="2022-11-23T15:11:20.982" v="5263"/>
        <pc:sldMkLst>
          <pc:docMk/>
          <pc:sldMk cId="2226662881" sldId="289"/>
        </pc:sldMkLst>
      </pc:sldChg>
    </pc:docChg>
  </pc:docChgLst>
  <pc:docChgLst>
    <pc:chgData name="Petr Stehlík" userId="bf757def-4a0e-4f4f-b404-e7a2baa5429e" providerId="ADAL" clId="{8C4EDC83-F460-4AE9-83E7-32E53B1844D1}"/>
    <pc:docChg chg="modSld">
      <pc:chgData name="Petr Stehlík" userId="bf757def-4a0e-4f4f-b404-e7a2baa5429e" providerId="ADAL" clId="{8C4EDC83-F460-4AE9-83E7-32E53B1844D1}" dt="2022-11-06T16:47:36.087" v="6" actId="1076"/>
      <pc:docMkLst>
        <pc:docMk/>
      </pc:docMkLst>
      <pc:sldChg chg="modSp mod">
        <pc:chgData name="Petr Stehlík" userId="bf757def-4a0e-4f4f-b404-e7a2baa5429e" providerId="ADAL" clId="{8C4EDC83-F460-4AE9-83E7-32E53B1844D1}" dt="2022-11-06T16:47:36.087" v="6" actId="1076"/>
        <pc:sldMkLst>
          <pc:docMk/>
          <pc:sldMk cId="2661389293" sldId="267"/>
        </pc:sldMkLst>
        <pc:spChg chg="mod">
          <ac:chgData name="Petr Stehlík" userId="bf757def-4a0e-4f4f-b404-e7a2baa5429e" providerId="ADAL" clId="{8C4EDC83-F460-4AE9-83E7-32E53B1844D1}" dt="2022-11-06T16:47:36.087" v="6" actId="1076"/>
          <ac:spMkLst>
            <pc:docMk/>
            <pc:sldMk cId="2661389293" sldId="267"/>
            <ac:spMk id="2" creationId="{08FDE671-A52E-4C57-A7CD-14611F8A01E3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A3B17-506F-4041-B87A-A8472D155B4A}" type="datetimeFigureOut">
              <a:rPr lang="cs-CZ" smtClean="0"/>
              <a:pPr/>
              <a:t>23.11.2022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9BBE0-4E5E-4A38-A56A-5A912263F70F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A3B17-506F-4041-B87A-A8472D155B4A}" type="datetimeFigureOut">
              <a:rPr lang="cs-CZ" smtClean="0"/>
              <a:pPr/>
              <a:t>23.11.2022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9BBE0-4E5E-4A38-A56A-5A912263F70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A3B17-506F-4041-B87A-A8472D155B4A}" type="datetimeFigureOut">
              <a:rPr lang="cs-CZ" smtClean="0"/>
              <a:pPr/>
              <a:t>23.11.2022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9BBE0-4E5E-4A38-A56A-5A912263F70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A3B17-506F-4041-B87A-A8472D155B4A}" type="datetimeFigureOut">
              <a:rPr lang="cs-CZ" smtClean="0"/>
              <a:pPr/>
              <a:t>23.11.2022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9BBE0-4E5E-4A38-A56A-5A912263F70F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A3B17-506F-4041-B87A-A8472D155B4A}" type="datetimeFigureOut">
              <a:rPr lang="cs-CZ" smtClean="0"/>
              <a:pPr/>
              <a:t>23.11.2022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9BBE0-4E5E-4A38-A56A-5A912263F70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A3B17-506F-4041-B87A-A8472D155B4A}" type="datetimeFigureOut">
              <a:rPr lang="cs-CZ" smtClean="0"/>
              <a:pPr/>
              <a:t>23.11.2022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9BBE0-4E5E-4A38-A56A-5A912263F70F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A3B17-506F-4041-B87A-A8472D155B4A}" type="datetimeFigureOut">
              <a:rPr lang="cs-CZ" smtClean="0"/>
              <a:pPr/>
              <a:t>23.11.2022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9BBE0-4E5E-4A38-A56A-5A912263F70F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A3B17-506F-4041-B87A-A8472D155B4A}" type="datetimeFigureOut">
              <a:rPr lang="cs-CZ" smtClean="0"/>
              <a:pPr/>
              <a:t>23.11.2022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9BBE0-4E5E-4A38-A56A-5A912263F70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A3B17-506F-4041-B87A-A8472D155B4A}" type="datetimeFigureOut">
              <a:rPr lang="cs-CZ" smtClean="0"/>
              <a:pPr/>
              <a:t>23.11.2022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9BBE0-4E5E-4A38-A56A-5A912263F70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A3B17-506F-4041-B87A-A8472D155B4A}" type="datetimeFigureOut">
              <a:rPr lang="cs-CZ" smtClean="0"/>
              <a:pPr/>
              <a:t>23.11.2022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9BBE0-4E5E-4A38-A56A-5A912263F70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A3B17-506F-4041-B87A-A8472D155B4A}" type="datetimeFigureOut">
              <a:rPr lang="cs-CZ" smtClean="0"/>
              <a:pPr/>
              <a:t>23.11.2022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9BBE0-4E5E-4A38-A56A-5A912263F70F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D2A3B17-506F-4041-B87A-A8472D155B4A}" type="datetimeFigureOut">
              <a:rPr lang="cs-CZ" smtClean="0"/>
              <a:pPr/>
              <a:t>23.11.2022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289BBE0-4E5E-4A38-A56A-5A912263F70F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/>
          <p:cNvSpPr txBox="1"/>
          <p:nvPr/>
        </p:nvSpPr>
        <p:spPr>
          <a:xfrm>
            <a:off x="755576" y="908720"/>
            <a:ext cx="792088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200" b="1" dirty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rPr>
              <a:t>PETR STEHLÍK &amp; PAVEL PILCH</a:t>
            </a:r>
          </a:p>
          <a:p>
            <a:pPr algn="ctr"/>
            <a:endParaRPr lang="cs-CZ" sz="2200" b="1" dirty="0">
              <a:solidFill>
                <a:schemeClr val="accent5">
                  <a:lumMod val="50000"/>
                </a:schemeClr>
              </a:solidFill>
              <a:latin typeface="Arial Narrow" pitchFamily="34" charset="0"/>
            </a:endParaRPr>
          </a:p>
          <a:p>
            <a:pPr algn="ctr"/>
            <a:r>
              <a:rPr lang="cs-CZ" sz="2200" b="1" dirty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rPr>
              <a:t>(Ústav slavistiky Filozofické fakulty MU, Brno)</a:t>
            </a:r>
          </a:p>
          <a:p>
            <a:pPr algn="ctr"/>
            <a:endParaRPr lang="cs-CZ" sz="2200" b="1" dirty="0">
              <a:solidFill>
                <a:schemeClr val="accent5">
                  <a:lumMod val="50000"/>
                </a:schemeClr>
              </a:solidFill>
              <a:latin typeface="Arial Narrow" pitchFamily="34" charset="0"/>
            </a:endParaRPr>
          </a:p>
          <a:p>
            <a:pPr algn="ctr"/>
            <a:r>
              <a:rPr lang="cs-CZ" sz="2400" b="1" dirty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Jihoslovanské literatury v současných českých překladech</a:t>
            </a:r>
            <a:endParaRPr lang="en-US" sz="2400" b="1" dirty="0">
              <a:solidFill>
                <a:srgbClr val="002060"/>
              </a:solidFill>
              <a:latin typeface="Arial Narrow" pitchFamily="34" charset="0"/>
              <a:cs typeface="Arial" pitchFamily="34" charset="0"/>
            </a:endParaRPr>
          </a:p>
          <a:p>
            <a:pPr algn="ctr"/>
            <a:endParaRPr lang="en-US" sz="2400" b="1" dirty="0" err="1">
              <a:solidFill>
                <a:srgbClr val="002060"/>
              </a:solidFill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17" name="Obrázek 16" descr="Obsah obrázku text, vazba&#10;&#10;Popis byl vytvořen automaticky">
            <a:extLst>
              <a:ext uri="{FF2B5EF4-FFF2-40B4-BE49-F238E27FC236}">
                <a16:creationId xmlns:a16="http://schemas.microsoft.com/office/drawing/2014/main" id="{D1B95E75-A51E-8D79-C3B8-36FF0073C2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286868"/>
            <a:ext cx="2970473" cy="2970473"/>
          </a:xfrm>
          <a:prstGeom prst="rect">
            <a:avLst/>
          </a:prstGeom>
        </p:spPr>
      </p:pic>
      <p:pic>
        <p:nvPicPr>
          <p:cNvPr id="19" name="Obrázek 18" descr="Obsah obrázku mapa&#10;&#10;Popis byl vytvořen automaticky">
            <a:extLst>
              <a:ext uri="{FF2B5EF4-FFF2-40B4-BE49-F238E27FC236}">
                <a16:creationId xmlns:a16="http://schemas.microsoft.com/office/drawing/2014/main" id="{1E86AAA8-145F-ACC3-822D-9286F51CB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041" y="3286867"/>
            <a:ext cx="5019448" cy="297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996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08FDE671-A52E-4C57-A7CD-14611F8A01E3}"/>
              </a:ext>
            </a:extLst>
          </p:cNvPr>
          <p:cNvSpPr txBox="1"/>
          <p:nvPr/>
        </p:nvSpPr>
        <p:spPr>
          <a:xfrm>
            <a:off x="510320" y="-243408"/>
            <a:ext cx="845638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cs-CZ" dirty="0"/>
          </a:p>
          <a:p>
            <a:pPr algn="ctr"/>
            <a:endParaRPr lang="cs-CZ" sz="3600" b="1" dirty="0"/>
          </a:p>
          <a:p>
            <a:pPr algn="ctr"/>
            <a:r>
              <a:rPr lang="cs-CZ" sz="2400" b="1" dirty="0"/>
              <a:t>ČESKÉ PŘEKLADY Z JIHOSLOVANSKÝCH LITERATUR</a:t>
            </a:r>
          </a:p>
          <a:p>
            <a:pPr algn="ctr"/>
            <a:r>
              <a:rPr lang="cs-CZ" sz="2400" b="1" dirty="0"/>
              <a:t>Co se po roce 1990 vydávalo?</a:t>
            </a:r>
          </a:p>
          <a:p>
            <a:pPr algn="ctr"/>
            <a:endParaRPr lang="cs-CZ" sz="2400" b="1" dirty="0"/>
          </a:p>
          <a:p>
            <a:pPr algn="ctr"/>
            <a:r>
              <a:rPr lang="cs-CZ" sz="1600" b="1" dirty="0"/>
              <a:t>Transnacionální autoři píšící v jiných než jihoslovanských jazycích</a:t>
            </a:r>
          </a:p>
          <a:p>
            <a:endParaRPr lang="cs-CZ" sz="1600" b="1" dirty="0"/>
          </a:p>
          <a:p>
            <a:pPr algn="ctr"/>
            <a:r>
              <a:rPr lang="cs-CZ" sz="1600" dirty="0"/>
              <a:t>ALEN MEŠKOVIĆ, SAŠA STANIŠIĆ, ILIJA TROJANOW, SLAVENKA DRAKULIĆ ad.</a:t>
            </a:r>
          </a:p>
          <a:p>
            <a:pPr marL="285750" indent="-285750">
              <a:buFontTx/>
              <a:buChar char="-"/>
            </a:pPr>
            <a:endParaRPr lang="cs-CZ" sz="1600" dirty="0"/>
          </a:p>
          <a:p>
            <a:endParaRPr lang="cs-CZ" sz="1600" dirty="0"/>
          </a:p>
          <a:p>
            <a:pPr marL="285750" indent="-285750">
              <a:buFontTx/>
              <a:buChar char="-"/>
            </a:pPr>
            <a:endParaRPr lang="cs-CZ" sz="1600" dirty="0"/>
          </a:p>
          <a:p>
            <a:pPr marL="285750" indent="-285750">
              <a:buFontTx/>
              <a:buChar char="-"/>
            </a:pPr>
            <a:endParaRPr lang="cs-CZ" sz="1600" dirty="0"/>
          </a:p>
          <a:p>
            <a:pPr marL="285750" indent="-285750">
              <a:buFontTx/>
              <a:buChar char="-"/>
            </a:pPr>
            <a:endParaRPr lang="cs-CZ" sz="1600" dirty="0"/>
          </a:p>
          <a:p>
            <a:pPr algn="just"/>
            <a:endParaRPr lang="cs-CZ" sz="1600" dirty="0"/>
          </a:p>
          <a:p>
            <a:pPr algn="just"/>
            <a:endParaRPr lang="cs-CZ" sz="1600" dirty="0"/>
          </a:p>
          <a:p>
            <a:pPr algn="ctr"/>
            <a:endParaRPr lang="cs-CZ" sz="1600" dirty="0"/>
          </a:p>
          <a:p>
            <a:endParaRPr 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69C31A65-8C19-C402-A392-F3DBC6B54EFB}"/>
              </a:ext>
            </a:extLst>
          </p:cNvPr>
          <p:cNvSpPr txBox="1"/>
          <p:nvPr/>
        </p:nvSpPr>
        <p:spPr>
          <a:xfrm>
            <a:off x="364282" y="5373216"/>
            <a:ext cx="8748464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dirty="0"/>
              <a:t>Saša STANIŠIĆ: </a:t>
            </a:r>
            <a:r>
              <a:rPr lang="cs-CZ" sz="1600" i="1" dirty="0"/>
              <a:t>Jak voják opravuje gramofon</a:t>
            </a:r>
            <a:r>
              <a:rPr lang="cs-CZ" sz="1600" dirty="0"/>
              <a:t>, přel. Tomáš </a:t>
            </a:r>
            <a:r>
              <a:rPr lang="cs-CZ" sz="1600" dirty="0" err="1"/>
              <a:t>Dimter</a:t>
            </a:r>
            <a:r>
              <a:rPr lang="cs-CZ" sz="1600" dirty="0"/>
              <a:t>, Praha: Labyrint 2011.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dirty="0"/>
              <a:t>Ilija TROJANOW: </a:t>
            </a:r>
            <a:r>
              <a:rPr lang="cs-CZ" sz="1600" i="1" dirty="0"/>
              <a:t>Moc a vzdor</a:t>
            </a:r>
            <a:r>
              <a:rPr lang="cs-CZ" sz="1600" dirty="0"/>
              <a:t>, </a:t>
            </a:r>
            <a:r>
              <a:rPr lang="cs-CZ" sz="1600" dirty="0" err="1"/>
              <a:t>přeL</a:t>
            </a:r>
            <a:r>
              <a:rPr lang="cs-CZ" sz="1600" dirty="0"/>
              <a:t>. Radka </a:t>
            </a:r>
            <a:r>
              <a:rPr lang="cs-CZ" sz="1600" dirty="0" err="1"/>
              <a:t>Denemarková</a:t>
            </a:r>
            <a:r>
              <a:rPr lang="cs-CZ" sz="1600" dirty="0"/>
              <a:t>, Praha: Akropolis 2018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dirty="0" err="1"/>
              <a:t>Slavenka</a:t>
            </a:r>
            <a:r>
              <a:rPr lang="cs-CZ" sz="1600" dirty="0"/>
              <a:t> DRAKULIĆ: </a:t>
            </a:r>
            <a:r>
              <a:rPr lang="cs-CZ" sz="1600" i="1" dirty="0"/>
              <a:t>Ani mouše by neublížili: váleční zločinci u soudu v Haagu</a:t>
            </a:r>
            <a:r>
              <a:rPr lang="cs-CZ" sz="1600" dirty="0"/>
              <a:t>, přel. Richard Podaný, Praha: BB/art 2006.</a:t>
            </a:r>
            <a:endParaRPr lang="cs-CZ" sz="1800" dirty="0"/>
          </a:p>
          <a:p>
            <a:pPr marL="285750" indent="-285750">
              <a:buFontTx/>
              <a:buChar char="-"/>
            </a:pPr>
            <a:endParaRPr lang="cs-CZ" sz="1800" dirty="0"/>
          </a:p>
        </p:txBody>
      </p:sp>
      <p:pic>
        <p:nvPicPr>
          <p:cNvPr id="4" name="Obrázek 3" descr="Obsah obrázku text, osoba, exteriér, podepsat&#10;&#10;Popis byl vytvořen automaticky">
            <a:extLst>
              <a:ext uri="{FF2B5EF4-FFF2-40B4-BE49-F238E27FC236}">
                <a16:creationId xmlns:a16="http://schemas.microsoft.com/office/drawing/2014/main" id="{06DD5211-FDE2-EE0A-10DD-703D26CBC0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403" y="2718591"/>
            <a:ext cx="1565667" cy="240486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3DB3AA0-A42C-A468-0EA4-18D4B1EA5B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167" y="2709481"/>
            <a:ext cx="1565667" cy="2523855"/>
          </a:xfrm>
          <a:prstGeom prst="rect">
            <a:avLst/>
          </a:prstGeom>
        </p:spPr>
      </p:pic>
      <p:pic>
        <p:nvPicPr>
          <p:cNvPr id="14" name="Obrázek 13" descr="Obsah obrázku text, bílá tabule&#10;&#10;Popis byl vytvořen automaticky">
            <a:extLst>
              <a:ext uri="{FF2B5EF4-FFF2-40B4-BE49-F238E27FC236}">
                <a16:creationId xmlns:a16="http://schemas.microsoft.com/office/drawing/2014/main" id="{BED3E3DC-3515-7882-55C8-82F253EF26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931" y="2718591"/>
            <a:ext cx="1980641" cy="2531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4390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08FDE671-A52E-4C57-A7CD-14611F8A01E3}"/>
              </a:ext>
            </a:extLst>
          </p:cNvPr>
          <p:cNvSpPr txBox="1"/>
          <p:nvPr/>
        </p:nvSpPr>
        <p:spPr>
          <a:xfrm>
            <a:off x="510320" y="-243408"/>
            <a:ext cx="845638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cs-CZ" dirty="0"/>
          </a:p>
          <a:p>
            <a:pPr algn="ctr"/>
            <a:endParaRPr lang="cs-CZ" sz="3600" b="1" dirty="0"/>
          </a:p>
          <a:p>
            <a:pPr algn="ctr"/>
            <a:r>
              <a:rPr lang="cs-CZ" sz="2400" b="1" dirty="0"/>
              <a:t>ČESKÉ PŘEKLADY Z JIHOSLOVANSKÝCH LITERATUR</a:t>
            </a:r>
          </a:p>
          <a:p>
            <a:pPr algn="ctr"/>
            <a:r>
              <a:rPr lang="cs-CZ" sz="2400" b="1" dirty="0"/>
              <a:t>Co se po roce 1990 vydávalo?</a:t>
            </a:r>
          </a:p>
          <a:p>
            <a:pPr algn="ctr"/>
            <a:endParaRPr lang="cs-CZ" sz="2400" b="1" dirty="0"/>
          </a:p>
          <a:p>
            <a:pPr algn="ctr"/>
            <a:r>
              <a:rPr lang="cs-CZ" sz="1600" b="1" dirty="0"/>
              <a:t>Transnacionální autoři píšící v jihoslovanských jazycích</a:t>
            </a:r>
          </a:p>
          <a:p>
            <a:endParaRPr lang="cs-CZ" sz="1600" b="1" dirty="0"/>
          </a:p>
          <a:p>
            <a:pPr algn="ctr"/>
            <a:r>
              <a:rPr lang="cs-CZ" sz="1600" dirty="0"/>
              <a:t>ADIN LJUCA, DUBRAVKA UGREŠIĆ, PREDRAG MATVEJEVIĆ, LANA BASTAŠIĆ ad.</a:t>
            </a:r>
          </a:p>
          <a:p>
            <a:pPr marL="285750" indent="-285750">
              <a:buFontTx/>
              <a:buChar char="-"/>
            </a:pPr>
            <a:endParaRPr lang="cs-CZ" sz="1600" dirty="0"/>
          </a:p>
          <a:p>
            <a:endParaRPr lang="cs-CZ" sz="1600" dirty="0"/>
          </a:p>
          <a:p>
            <a:pPr marL="285750" indent="-285750">
              <a:buFontTx/>
              <a:buChar char="-"/>
            </a:pPr>
            <a:endParaRPr lang="cs-CZ" sz="1600" dirty="0"/>
          </a:p>
          <a:p>
            <a:pPr marL="285750" indent="-285750">
              <a:buFontTx/>
              <a:buChar char="-"/>
            </a:pPr>
            <a:endParaRPr lang="cs-CZ" sz="1600" dirty="0"/>
          </a:p>
          <a:p>
            <a:pPr marL="285750" indent="-285750">
              <a:buFontTx/>
              <a:buChar char="-"/>
            </a:pPr>
            <a:endParaRPr lang="cs-CZ" sz="1600" dirty="0"/>
          </a:p>
          <a:p>
            <a:pPr algn="just"/>
            <a:endParaRPr lang="cs-CZ" sz="1600" dirty="0"/>
          </a:p>
          <a:p>
            <a:pPr algn="just"/>
            <a:endParaRPr lang="cs-CZ" sz="1600" dirty="0"/>
          </a:p>
          <a:p>
            <a:pPr algn="ctr"/>
            <a:endParaRPr lang="cs-CZ" sz="1600" dirty="0"/>
          </a:p>
          <a:p>
            <a:endParaRPr 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69C31A65-8C19-C402-A392-F3DBC6B54EFB}"/>
              </a:ext>
            </a:extLst>
          </p:cNvPr>
          <p:cNvSpPr txBox="1"/>
          <p:nvPr/>
        </p:nvSpPr>
        <p:spPr>
          <a:xfrm>
            <a:off x="364282" y="5373216"/>
            <a:ext cx="8748464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dirty="0" err="1"/>
              <a:t>Dubravka</a:t>
            </a:r>
            <a:r>
              <a:rPr lang="cs-CZ" sz="1600" dirty="0"/>
              <a:t> UGREŠIĆ: </a:t>
            </a:r>
            <a:r>
              <a:rPr lang="cs-CZ" sz="1600" i="1" dirty="0"/>
              <a:t>Kultura lži: </a:t>
            </a:r>
            <a:r>
              <a:rPr lang="cs-CZ" sz="1600" i="1" dirty="0" err="1"/>
              <a:t>antipolitické</a:t>
            </a:r>
            <a:r>
              <a:rPr lang="cs-CZ" sz="1600" i="1" dirty="0"/>
              <a:t> eseje</a:t>
            </a:r>
            <a:r>
              <a:rPr lang="cs-CZ" sz="1600" dirty="0"/>
              <a:t>, přel. Dušan Karpatský, Praha: Mladá fronta 1999.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dirty="0"/>
              <a:t>Predrag MATVEJEVIĆ: </a:t>
            </a:r>
            <a:r>
              <a:rPr lang="cs-CZ" sz="1600" i="1" dirty="0"/>
              <a:t>Breviář Středomoří</a:t>
            </a:r>
            <a:r>
              <a:rPr lang="cs-CZ" sz="1600" dirty="0"/>
              <a:t>, přel. Dušan Karpatský, Praha: Lidové noviny 2002.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dirty="0"/>
              <a:t>Lana BASTAŠIĆ: </a:t>
            </a:r>
            <a:r>
              <a:rPr lang="cs-CZ" sz="1600" i="1" dirty="0"/>
              <a:t>Chyť toho králíka</a:t>
            </a:r>
            <a:r>
              <a:rPr lang="cs-CZ" sz="1600" dirty="0"/>
              <a:t>, přel. Jakub Novosad, Praha: Argo 2022.</a:t>
            </a:r>
            <a:endParaRPr lang="cs-CZ" sz="1800" dirty="0"/>
          </a:p>
        </p:txBody>
      </p:sp>
      <p:pic>
        <p:nvPicPr>
          <p:cNvPr id="5" name="Obrázek 4" descr="Obsah obrázku mapa&#10;&#10;Popis byl vytvořen automaticky">
            <a:extLst>
              <a:ext uri="{FF2B5EF4-FFF2-40B4-BE49-F238E27FC236}">
                <a16:creationId xmlns:a16="http://schemas.microsoft.com/office/drawing/2014/main" id="{4D5BA929-74D0-A436-3DE7-7EE000DB27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034" y="2780928"/>
            <a:ext cx="1472994" cy="2378297"/>
          </a:xfrm>
          <a:prstGeom prst="rect">
            <a:avLst/>
          </a:prstGeom>
        </p:spPr>
      </p:pic>
      <p:pic>
        <p:nvPicPr>
          <p:cNvPr id="8" name="Obrázek 7" descr="Obsah obrázku text&#10;&#10;Popis byl vytvořen automaticky">
            <a:extLst>
              <a:ext uri="{FF2B5EF4-FFF2-40B4-BE49-F238E27FC236}">
                <a16:creationId xmlns:a16="http://schemas.microsoft.com/office/drawing/2014/main" id="{AD76B815-DBAC-FC90-8F20-24807ACCA6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350" y="2779786"/>
            <a:ext cx="1548601" cy="2379439"/>
          </a:xfrm>
          <a:prstGeom prst="rect">
            <a:avLst/>
          </a:prstGeom>
        </p:spPr>
      </p:pic>
      <p:pic>
        <p:nvPicPr>
          <p:cNvPr id="10" name="Obrázek 9" descr="Obsah obrázku text&#10;&#10;Popis byl vytvořen automaticky">
            <a:extLst>
              <a:ext uri="{FF2B5EF4-FFF2-40B4-BE49-F238E27FC236}">
                <a16:creationId xmlns:a16="http://schemas.microsoft.com/office/drawing/2014/main" id="{E00C5366-491B-0A53-AB39-7AACA22A69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779787"/>
            <a:ext cx="2390782" cy="239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4552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08FDE671-A52E-4C57-A7CD-14611F8A01E3}"/>
              </a:ext>
            </a:extLst>
          </p:cNvPr>
          <p:cNvSpPr txBox="1"/>
          <p:nvPr/>
        </p:nvSpPr>
        <p:spPr>
          <a:xfrm>
            <a:off x="1520112" y="371922"/>
            <a:ext cx="567372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endParaRPr lang="cs-CZ" sz="1600" b="1" dirty="0"/>
          </a:p>
          <a:p>
            <a:pPr algn="ctr"/>
            <a:r>
              <a:rPr lang="cs-CZ" sz="2800" b="1" dirty="0"/>
              <a:t>BULHARSKÁ LITERATURA </a:t>
            </a:r>
          </a:p>
          <a:p>
            <a:pPr algn="ctr"/>
            <a:endParaRPr lang="cs-CZ" sz="2800" b="1" dirty="0"/>
          </a:p>
          <a:p>
            <a:pPr algn="ctr"/>
            <a:endParaRPr lang="cs-CZ" sz="2800" b="1" dirty="0"/>
          </a:p>
          <a:p>
            <a:pPr algn="just"/>
            <a:endParaRPr lang="sv-SE" b="1" dirty="0"/>
          </a:p>
          <a:p>
            <a:pPr algn="just"/>
            <a:endParaRPr lang="cs-CZ" dirty="0"/>
          </a:p>
          <a:p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FC1047F-3A46-65F9-81ED-3DA35E33336C}"/>
              </a:ext>
            </a:extLst>
          </p:cNvPr>
          <p:cNvSpPr txBox="1"/>
          <p:nvPr/>
        </p:nvSpPr>
        <p:spPr>
          <a:xfrm>
            <a:off x="201006" y="5229200"/>
            <a:ext cx="892899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b="1" dirty="0"/>
              <a:t>Ludmila KROUŽILOVÁ  - Jordanka TRIFONOVA - Marcel ČERNÝ - Ondřej ZAJAC (</a:t>
            </a:r>
            <a:r>
              <a:rPr lang="cs-CZ" sz="1600" b="1" dirty="0" err="1"/>
              <a:t>eds</a:t>
            </a:r>
            <a:r>
              <a:rPr lang="cs-CZ" sz="1600" b="1" dirty="0"/>
              <a:t>.): </a:t>
            </a:r>
            <a:r>
              <a:rPr lang="cs-CZ" sz="1600" b="1" i="1" dirty="0"/>
              <a:t>Do příští trávy…: Antologie moderní bulharské poezie od A. </a:t>
            </a:r>
            <a:r>
              <a:rPr lang="cs-CZ" sz="1600" b="1" i="1" dirty="0" err="1"/>
              <a:t>Dalčeva</a:t>
            </a:r>
            <a:r>
              <a:rPr lang="cs-CZ" sz="1600" b="1" i="1" dirty="0"/>
              <a:t> do 90. let 20. století</a:t>
            </a:r>
            <a:r>
              <a:rPr lang="cs-CZ" sz="1600" b="1" dirty="0"/>
              <a:t>, přel. kolektiv překladatelů, Praha: Petr Štengl 2019.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b="1" dirty="0"/>
              <a:t>Georgi GOSPODINOV: </a:t>
            </a:r>
            <a:r>
              <a:rPr lang="cs-CZ" sz="1600" b="1" i="1" dirty="0"/>
              <a:t>Fyzika smutku</a:t>
            </a:r>
            <a:r>
              <a:rPr lang="cs-CZ" sz="1600" b="1" dirty="0"/>
              <a:t>, přel. David </a:t>
            </a:r>
            <a:r>
              <a:rPr lang="cs-CZ" sz="1600" b="1" dirty="0" err="1"/>
              <a:t>Bernstein</a:t>
            </a:r>
            <a:r>
              <a:rPr lang="cs-CZ" sz="1600" b="1" dirty="0"/>
              <a:t>, Praha: Nakladatelství Lidové noviny 2018.</a:t>
            </a:r>
          </a:p>
        </p:txBody>
      </p:sp>
      <p:pic>
        <p:nvPicPr>
          <p:cNvPr id="4" name="Obrázek 3" descr="Obsah obrázku text, strom, sníh, exteriér&#10;&#10;Popis byl vytvořen automaticky">
            <a:extLst>
              <a:ext uri="{FF2B5EF4-FFF2-40B4-BE49-F238E27FC236}">
                <a16:creationId xmlns:a16="http://schemas.microsoft.com/office/drawing/2014/main" id="{9D1BD035-9166-A65B-E9EE-19E2420769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531898"/>
            <a:ext cx="2198111" cy="3175049"/>
          </a:xfrm>
          <a:prstGeom prst="rect">
            <a:avLst/>
          </a:prstGeom>
        </p:spPr>
      </p:pic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10A714F2-1432-6967-97A1-D1FE485B97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531899"/>
            <a:ext cx="2016224" cy="326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5518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08FDE671-A52E-4C57-A7CD-14611F8A01E3}"/>
              </a:ext>
            </a:extLst>
          </p:cNvPr>
          <p:cNvSpPr txBox="1"/>
          <p:nvPr/>
        </p:nvSpPr>
        <p:spPr>
          <a:xfrm>
            <a:off x="1520112" y="371922"/>
            <a:ext cx="567372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endParaRPr lang="cs-CZ" sz="1600" b="1" dirty="0"/>
          </a:p>
          <a:p>
            <a:pPr algn="ctr"/>
            <a:r>
              <a:rPr lang="cs-CZ" sz="2800" b="1" dirty="0"/>
              <a:t>MAKEDONSKÁ LITERATURA </a:t>
            </a:r>
          </a:p>
          <a:p>
            <a:pPr algn="ctr"/>
            <a:endParaRPr lang="cs-CZ" sz="2800" b="1" dirty="0"/>
          </a:p>
          <a:p>
            <a:pPr algn="ctr"/>
            <a:endParaRPr lang="cs-CZ" sz="2800" b="1" dirty="0"/>
          </a:p>
          <a:p>
            <a:pPr algn="just"/>
            <a:endParaRPr lang="sv-SE" b="1" dirty="0"/>
          </a:p>
          <a:p>
            <a:pPr algn="just"/>
            <a:endParaRPr lang="cs-CZ" dirty="0"/>
          </a:p>
          <a:p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FC1047F-3A46-65F9-81ED-3DA35E33336C}"/>
              </a:ext>
            </a:extLst>
          </p:cNvPr>
          <p:cNvSpPr txBox="1"/>
          <p:nvPr/>
        </p:nvSpPr>
        <p:spPr>
          <a:xfrm>
            <a:off x="201006" y="5229200"/>
            <a:ext cx="892899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b="1" dirty="0"/>
              <a:t>Živko ČINGO: </a:t>
            </a:r>
            <a:r>
              <a:rPr lang="cs-CZ" sz="1600" b="1" i="1" dirty="0"/>
              <a:t>Velká voda a jiné prózy</a:t>
            </a:r>
            <a:r>
              <a:rPr lang="cs-CZ" sz="1600" b="1" dirty="0"/>
              <a:t>, přel. Ludmila Nováková a Ivan </a:t>
            </a:r>
            <a:r>
              <a:rPr lang="cs-CZ" sz="1600" b="1" dirty="0" err="1"/>
              <a:t>Dorovský</a:t>
            </a:r>
            <a:r>
              <a:rPr lang="cs-CZ" sz="1600" b="1" dirty="0"/>
              <a:t>, Brno: Tribun EU 2014.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b="1" dirty="0" err="1"/>
              <a:t>Goce</a:t>
            </a:r>
            <a:r>
              <a:rPr lang="cs-CZ" sz="1600" b="1" dirty="0"/>
              <a:t> SMILEVSKI: </a:t>
            </a:r>
            <a:r>
              <a:rPr lang="cs-CZ" sz="1600" b="1" i="1" dirty="0"/>
              <a:t>Freudova sestra</a:t>
            </a:r>
            <a:r>
              <a:rPr lang="cs-CZ" sz="1600" b="1" dirty="0"/>
              <a:t>, přel. Ivan </a:t>
            </a:r>
            <a:r>
              <a:rPr lang="cs-CZ" sz="1600" b="1" dirty="0" err="1"/>
              <a:t>Dorovský</a:t>
            </a:r>
            <a:r>
              <a:rPr lang="cs-CZ" sz="1600" b="1" dirty="0"/>
              <a:t>, Praha: Odeon 2012.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b="1" dirty="0"/>
              <a:t>Vladimir MARTINOVSKI: </a:t>
            </a:r>
            <a:r>
              <a:rPr lang="cs-CZ" sz="1600" b="1" i="1" dirty="0"/>
              <a:t>Kvarteta</a:t>
            </a:r>
            <a:r>
              <a:rPr lang="cs-CZ" sz="1600" b="1" dirty="0"/>
              <a:t>, přel. </a:t>
            </a:r>
            <a:r>
              <a:rPr lang="cs-CZ" sz="1600" b="1" dirty="0" err="1"/>
              <a:t>Slavomira</a:t>
            </a:r>
            <a:r>
              <a:rPr lang="cs-CZ" sz="1600" b="1" dirty="0"/>
              <a:t> </a:t>
            </a:r>
            <a:r>
              <a:rPr lang="cs-CZ" sz="1600" b="1" dirty="0" err="1"/>
              <a:t>Ribarova</a:t>
            </a:r>
            <a:r>
              <a:rPr lang="cs-CZ" sz="1600" b="1" dirty="0"/>
              <a:t>, Brno: Větrné mlýny 2013.</a:t>
            </a:r>
          </a:p>
        </p:txBody>
      </p:sp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0E821CA8-4243-2589-A90E-6ECAF6CC30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08" y="1815707"/>
            <a:ext cx="2736354" cy="2736354"/>
          </a:xfrm>
          <a:prstGeom prst="rect">
            <a:avLst/>
          </a:prstGeom>
        </p:spPr>
      </p:pic>
      <p:pic>
        <p:nvPicPr>
          <p:cNvPr id="8" name="Obrázek 7" descr="Obsah obrázku text, strom, exteriér, budova&#10;&#10;Popis byl vytvořen automaticky">
            <a:extLst>
              <a:ext uri="{FF2B5EF4-FFF2-40B4-BE49-F238E27FC236}">
                <a16:creationId xmlns:a16="http://schemas.microsoft.com/office/drawing/2014/main" id="{0996BBD1-F8F9-2B7D-828C-2EEF47CA00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310" y="1368150"/>
            <a:ext cx="2381250" cy="368617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76CEC13F-AF4E-B0E3-FBD0-4DD1EDD56D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908" y="1544362"/>
            <a:ext cx="23622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6641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08FDE671-A52E-4C57-A7CD-14611F8A01E3}"/>
              </a:ext>
            </a:extLst>
          </p:cNvPr>
          <p:cNvSpPr txBox="1"/>
          <p:nvPr/>
        </p:nvSpPr>
        <p:spPr>
          <a:xfrm>
            <a:off x="1520112" y="371922"/>
            <a:ext cx="567372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endParaRPr lang="cs-CZ" sz="1600" b="1" dirty="0"/>
          </a:p>
          <a:p>
            <a:pPr algn="ctr"/>
            <a:r>
              <a:rPr lang="cs-CZ" sz="2800" b="1" dirty="0"/>
              <a:t>SLOVINSKÁ LITERATURA </a:t>
            </a:r>
          </a:p>
          <a:p>
            <a:pPr algn="ctr"/>
            <a:endParaRPr lang="cs-CZ" sz="2800" b="1" dirty="0"/>
          </a:p>
          <a:p>
            <a:pPr algn="ctr"/>
            <a:endParaRPr lang="cs-CZ" sz="2800" b="1" dirty="0"/>
          </a:p>
          <a:p>
            <a:pPr algn="just"/>
            <a:endParaRPr lang="sv-SE" b="1" dirty="0"/>
          </a:p>
          <a:p>
            <a:pPr algn="just"/>
            <a:endParaRPr lang="cs-CZ" dirty="0"/>
          </a:p>
          <a:p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FC1047F-3A46-65F9-81ED-3DA35E33336C}"/>
              </a:ext>
            </a:extLst>
          </p:cNvPr>
          <p:cNvSpPr txBox="1"/>
          <p:nvPr/>
        </p:nvSpPr>
        <p:spPr>
          <a:xfrm>
            <a:off x="201006" y="5229200"/>
            <a:ext cx="892899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b="1" dirty="0"/>
              <a:t>Drago JANČAR: </a:t>
            </a:r>
            <a:r>
              <a:rPr lang="cs-CZ" sz="1600" b="1" i="1" dirty="0"/>
              <a:t>Kateřina, páv a jezuita</a:t>
            </a:r>
            <a:r>
              <a:rPr lang="cs-CZ" sz="1600" b="1" dirty="0"/>
              <a:t>, přel. František </a:t>
            </a:r>
            <a:r>
              <a:rPr lang="cs-CZ" sz="1600" b="1" dirty="0" err="1"/>
              <a:t>Benhart</a:t>
            </a:r>
            <a:r>
              <a:rPr lang="cs-CZ" sz="1600" b="1" dirty="0"/>
              <a:t>, Praha: Paseka 2003.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b="1" dirty="0"/>
              <a:t>Boris PAHOR: </a:t>
            </a:r>
            <a:r>
              <a:rPr lang="cs-CZ" sz="1600" b="1" i="1" dirty="0"/>
              <a:t>Nekropole</a:t>
            </a:r>
            <a:r>
              <a:rPr lang="cs-CZ" sz="1600" b="1" dirty="0"/>
              <a:t>, přel. Aleš </a:t>
            </a:r>
            <a:r>
              <a:rPr lang="cs-CZ" sz="1600" b="1" dirty="0" err="1"/>
              <a:t>Kozár</a:t>
            </a:r>
            <a:r>
              <a:rPr lang="cs-CZ" sz="1600" b="1" dirty="0"/>
              <a:t>, Ostrava: Protimluv, 2022.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b="1" dirty="0"/>
              <a:t>Goran VOJNOVIĆ: </a:t>
            </a:r>
            <a:r>
              <a:rPr lang="cs-CZ" sz="1600" b="1" i="1" dirty="0"/>
              <a:t>Moje Jugoslávie</a:t>
            </a:r>
            <a:r>
              <a:rPr lang="cs-CZ" sz="1600" b="1" dirty="0"/>
              <a:t>, přel. Aleš </a:t>
            </a:r>
            <a:r>
              <a:rPr lang="cs-CZ" sz="1600" b="1" dirty="0" err="1"/>
              <a:t>Kozár</a:t>
            </a:r>
            <a:r>
              <a:rPr lang="cs-CZ" sz="1600" b="1" dirty="0"/>
              <a:t>, Červený Kostelec: Pavel Mervart 2021.</a:t>
            </a:r>
          </a:p>
        </p:txBody>
      </p:sp>
      <p:pic>
        <p:nvPicPr>
          <p:cNvPr id="4" name="Obrázek 3" descr="Obsah obrázku text, podepsat, malované&#10;&#10;Popis byl vytvořen automaticky">
            <a:extLst>
              <a:ext uri="{FF2B5EF4-FFF2-40B4-BE49-F238E27FC236}">
                <a16:creationId xmlns:a16="http://schemas.microsoft.com/office/drawing/2014/main" id="{983C2FD2-E237-3AE6-6287-4EA408B8E7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728" y="1713464"/>
            <a:ext cx="2016224" cy="2848317"/>
          </a:xfrm>
          <a:prstGeom prst="rect">
            <a:avLst/>
          </a:prstGeom>
        </p:spPr>
      </p:pic>
      <p:pic>
        <p:nvPicPr>
          <p:cNvPr id="9" name="Obrázek 8" descr="Obsah obrázku mapa&#10;&#10;Popis byl vytvořen automaticky">
            <a:extLst>
              <a:ext uri="{FF2B5EF4-FFF2-40B4-BE49-F238E27FC236}">
                <a16:creationId xmlns:a16="http://schemas.microsoft.com/office/drawing/2014/main" id="{1D961481-6AB2-7A9F-17DB-39066B0C07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525" y="1412776"/>
            <a:ext cx="2447726" cy="355636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D3D7FD2A-6D0D-1FC6-27B5-1B237E0575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37" y="1747143"/>
            <a:ext cx="1725413" cy="278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7274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08FDE671-A52E-4C57-A7CD-14611F8A01E3}"/>
              </a:ext>
            </a:extLst>
          </p:cNvPr>
          <p:cNvSpPr txBox="1"/>
          <p:nvPr/>
        </p:nvSpPr>
        <p:spPr>
          <a:xfrm>
            <a:off x="1520112" y="371922"/>
            <a:ext cx="567372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endParaRPr lang="cs-CZ" sz="1600" b="1" dirty="0"/>
          </a:p>
          <a:p>
            <a:pPr algn="ctr"/>
            <a:r>
              <a:rPr lang="cs-CZ" sz="2800" b="1" dirty="0"/>
              <a:t>ČERNOHORSKÁ LITERATURA </a:t>
            </a:r>
          </a:p>
          <a:p>
            <a:pPr algn="ctr"/>
            <a:endParaRPr lang="cs-CZ" sz="2800" b="1" dirty="0"/>
          </a:p>
          <a:p>
            <a:pPr algn="ctr"/>
            <a:endParaRPr lang="cs-CZ" sz="2800" b="1" dirty="0"/>
          </a:p>
          <a:p>
            <a:pPr algn="just"/>
            <a:endParaRPr lang="sv-SE" b="1" dirty="0"/>
          </a:p>
          <a:p>
            <a:pPr algn="just"/>
            <a:endParaRPr lang="cs-CZ" dirty="0"/>
          </a:p>
          <a:p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FC1047F-3A46-65F9-81ED-3DA35E33336C}"/>
              </a:ext>
            </a:extLst>
          </p:cNvPr>
          <p:cNvSpPr txBox="1"/>
          <p:nvPr/>
        </p:nvSpPr>
        <p:spPr>
          <a:xfrm>
            <a:off x="467544" y="5733256"/>
            <a:ext cx="89289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b="1" dirty="0" err="1"/>
              <a:t>Balša</a:t>
            </a:r>
            <a:r>
              <a:rPr lang="cs-CZ" b="1" dirty="0"/>
              <a:t> BRKOVIĆ: </a:t>
            </a:r>
            <a:r>
              <a:rPr lang="cs-CZ" b="1" i="1" dirty="0"/>
              <a:t>Soukromá galerie</a:t>
            </a:r>
            <a:r>
              <a:rPr lang="cs-CZ" b="1" dirty="0"/>
              <a:t>, přel. Jan </a:t>
            </a:r>
            <a:r>
              <a:rPr lang="cs-CZ" b="1" dirty="0" err="1"/>
              <a:t>Kravčík</a:t>
            </a:r>
            <a:r>
              <a:rPr lang="cs-CZ" b="1" dirty="0"/>
              <a:t>, Praha: Mezera 2007.</a:t>
            </a:r>
          </a:p>
        </p:txBody>
      </p:sp>
      <p:pic>
        <p:nvPicPr>
          <p:cNvPr id="4" name="Obrázek 3" descr="Obsah obrázku text, dřevěné, dřevo, toaleta&#10;&#10;Popis byl vytvořen automaticky">
            <a:extLst>
              <a:ext uri="{FF2B5EF4-FFF2-40B4-BE49-F238E27FC236}">
                <a16:creationId xmlns:a16="http://schemas.microsoft.com/office/drawing/2014/main" id="{3A9944A9-50AA-0EAA-D41F-88EC69CA70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468" y="1642492"/>
            <a:ext cx="3573016" cy="35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8294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08FDE671-A52E-4C57-A7CD-14611F8A01E3}"/>
              </a:ext>
            </a:extLst>
          </p:cNvPr>
          <p:cNvSpPr txBox="1"/>
          <p:nvPr/>
        </p:nvSpPr>
        <p:spPr>
          <a:xfrm>
            <a:off x="1706584" y="332656"/>
            <a:ext cx="567372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endParaRPr lang="cs-CZ" sz="1600" b="1" dirty="0"/>
          </a:p>
          <a:p>
            <a:pPr algn="ctr"/>
            <a:r>
              <a:rPr lang="cs-CZ" sz="2800" b="1" dirty="0"/>
              <a:t>SRBSKÁ LITERATURA </a:t>
            </a:r>
          </a:p>
          <a:p>
            <a:pPr algn="ctr"/>
            <a:endParaRPr lang="cs-CZ" sz="2800" b="1" dirty="0"/>
          </a:p>
          <a:p>
            <a:pPr algn="ctr"/>
            <a:endParaRPr lang="cs-CZ" sz="2800" b="1" dirty="0"/>
          </a:p>
          <a:p>
            <a:pPr algn="just"/>
            <a:endParaRPr lang="sv-SE" b="1" dirty="0"/>
          </a:p>
          <a:p>
            <a:pPr algn="just"/>
            <a:endParaRPr lang="cs-CZ" dirty="0"/>
          </a:p>
          <a:p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FC1047F-3A46-65F9-81ED-3DA35E33336C}"/>
              </a:ext>
            </a:extLst>
          </p:cNvPr>
          <p:cNvSpPr txBox="1"/>
          <p:nvPr/>
        </p:nvSpPr>
        <p:spPr>
          <a:xfrm>
            <a:off x="201006" y="5229200"/>
            <a:ext cx="892899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b="1" dirty="0"/>
              <a:t>Danilo KIŠ: </a:t>
            </a:r>
            <a:r>
              <a:rPr lang="cs-CZ" sz="1600" b="1" i="1" dirty="0"/>
              <a:t>Hrobka pro Borise </a:t>
            </a:r>
            <a:r>
              <a:rPr lang="cs-CZ" sz="1600" b="1" i="1" dirty="0" err="1"/>
              <a:t>Davidoviče</a:t>
            </a:r>
            <a:r>
              <a:rPr lang="cs-CZ" sz="1600" b="1" i="1" dirty="0"/>
              <a:t> / Encyklopedie mrtvých</a:t>
            </a:r>
            <a:r>
              <a:rPr lang="cs-CZ" sz="1600" b="1" dirty="0"/>
              <a:t>, přel. Milada Nedvědová a Dušan Karpatský, Praha: Mladá fronta 1995.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b="1" dirty="0"/>
              <a:t>Milorad PAVIĆ: </a:t>
            </a:r>
            <a:r>
              <a:rPr lang="cs-CZ" sz="1600" b="1" i="1" dirty="0"/>
              <a:t>Chazarský slovník: román lexikon v 100 000 slovech</a:t>
            </a:r>
            <a:r>
              <a:rPr lang="cs-CZ" sz="1600" b="1" dirty="0"/>
              <a:t>, přel. Stanislava Sýkorová, Praha: Mladá fronta 2011.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EC789E6-E578-CF61-3D20-0DD07EAB7C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469157"/>
            <a:ext cx="1976727" cy="328851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CC7E9DD2-34A6-D0D7-171E-98BE711F45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603" y="1469157"/>
            <a:ext cx="2511602" cy="328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6124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08FDE671-A52E-4C57-A7CD-14611F8A01E3}"/>
              </a:ext>
            </a:extLst>
          </p:cNvPr>
          <p:cNvSpPr txBox="1"/>
          <p:nvPr/>
        </p:nvSpPr>
        <p:spPr>
          <a:xfrm>
            <a:off x="1520112" y="371922"/>
            <a:ext cx="567372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endParaRPr lang="cs-CZ" sz="1600" b="1" dirty="0"/>
          </a:p>
          <a:p>
            <a:pPr algn="ctr"/>
            <a:r>
              <a:rPr lang="cs-CZ" sz="2800" b="1" dirty="0"/>
              <a:t>BOSŇÁCKÁ LITERATURA </a:t>
            </a:r>
          </a:p>
          <a:p>
            <a:pPr algn="ctr"/>
            <a:endParaRPr lang="cs-CZ" sz="2800" b="1" dirty="0"/>
          </a:p>
          <a:p>
            <a:pPr algn="ctr"/>
            <a:endParaRPr lang="cs-CZ" sz="2800" b="1" dirty="0"/>
          </a:p>
          <a:p>
            <a:pPr algn="just"/>
            <a:endParaRPr lang="sv-SE" b="1" dirty="0"/>
          </a:p>
          <a:p>
            <a:pPr algn="just"/>
            <a:endParaRPr lang="cs-CZ" dirty="0"/>
          </a:p>
          <a:p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FC1047F-3A46-65F9-81ED-3DA35E33336C}"/>
              </a:ext>
            </a:extLst>
          </p:cNvPr>
          <p:cNvSpPr txBox="1"/>
          <p:nvPr/>
        </p:nvSpPr>
        <p:spPr>
          <a:xfrm>
            <a:off x="215008" y="5301208"/>
            <a:ext cx="89289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b="1" dirty="0" err="1"/>
              <a:t>Meša</a:t>
            </a:r>
            <a:r>
              <a:rPr lang="cs-CZ" sz="1600" b="1" dirty="0"/>
              <a:t> SELIMOVIĆ: Derviš a smrt / Tvrz, přel. Dušan Karpatský, Praha: </a:t>
            </a:r>
            <a:r>
              <a:rPr lang="cs-CZ" sz="1600" b="1" dirty="0" err="1"/>
              <a:t>Lastavica</a:t>
            </a:r>
            <a:r>
              <a:rPr lang="cs-CZ" sz="1600" b="1" dirty="0"/>
              <a:t> - Big Ben </a:t>
            </a:r>
            <a:r>
              <a:rPr lang="cs-CZ" sz="1600" b="1" dirty="0" err="1"/>
              <a:t>Bookshop</a:t>
            </a:r>
            <a:r>
              <a:rPr lang="cs-CZ" sz="1600" b="1" dirty="0"/>
              <a:t> Prague 2015.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b="1" dirty="0" err="1"/>
              <a:t>Bekim</a:t>
            </a:r>
            <a:r>
              <a:rPr lang="cs-CZ" sz="1600" b="1" dirty="0"/>
              <a:t> SEJRANOVIĆ: Lepší konec, přel. Jakub Novosad, Praha: Dybbuk 2013.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F786331-40DF-0FB4-E583-859F96886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839" y="1403249"/>
            <a:ext cx="2288003" cy="3501008"/>
          </a:xfrm>
          <a:prstGeom prst="rect">
            <a:avLst/>
          </a:prstGeom>
        </p:spPr>
      </p:pic>
      <p:pic>
        <p:nvPicPr>
          <p:cNvPr id="8" name="Obrázek 7" descr="Obsah obrázku text&#10;&#10;Popis byl vytvořen automaticky">
            <a:extLst>
              <a:ext uri="{FF2B5EF4-FFF2-40B4-BE49-F238E27FC236}">
                <a16:creationId xmlns:a16="http://schemas.microsoft.com/office/drawing/2014/main" id="{ECC61307-20AC-9F69-AAF1-6FE2DCD1A2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228" y="1405159"/>
            <a:ext cx="2321865" cy="350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7289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08FDE671-A52E-4C57-A7CD-14611F8A01E3}"/>
              </a:ext>
            </a:extLst>
          </p:cNvPr>
          <p:cNvSpPr txBox="1"/>
          <p:nvPr/>
        </p:nvSpPr>
        <p:spPr>
          <a:xfrm>
            <a:off x="1520112" y="371922"/>
            <a:ext cx="567372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endParaRPr lang="cs-CZ" sz="1600" b="1" dirty="0"/>
          </a:p>
          <a:p>
            <a:pPr algn="ctr"/>
            <a:r>
              <a:rPr lang="cs-CZ" sz="2800" b="1" dirty="0"/>
              <a:t>CHORVATSKÁ LITERATURA </a:t>
            </a:r>
          </a:p>
          <a:p>
            <a:pPr algn="ctr"/>
            <a:endParaRPr lang="cs-CZ" sz="2800" b="1" dirty="0"/>
          </a:p>
          <a:p>
            <a:pPr algn="ctr"/>
            <a:endParaRPr lang="cs-CZ" sz="2800" b="1" dirty="0"/>
          </a:p>
          <a:p>
            <a:pPr algn="just"/>
            <a:endParaRPr lang="sv-SE" b="1" dirty="0"/>
          </a:p>
          <a:p>
            <a:pPr algn="just"/>
            <a:endParaRPr lang="cs-CZ" dirty="0"/>
          </a:p>
          <a:p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FC1047F-3A46-65F9-81ED-3DA35E33336C}"/>
              </a:ext>
            </a:extLst>
          </p:cNvPr>
          <p:cNvSpPr txBox="1"/>
          <p:nvPr/>
        </p:nvSpPr>
        <p:spPr>
          <a:xfrm>
            <a:off x="201006" y="5229200"/>
            <a:ext cx="892899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b="1" dirty="0" err="1"/>
              <a:t>Antun</a:t>
            </a:r>
            <a:r>
              <a:rPr lang="cs-CZ" sz="1600" b="1" dirty="0"/>
              <a:t> ŠOLJAN: </a:t>
            </a:r>
            <a:r>
              <a:rPr lang="cs-CZ" sz="1600" b="1" i="1" dirty="0"/>
              <a:t>Zrádci / Krátký výlet</a:t>
            </a:r>
            <a:r>
              <a:rPr lang="cs-CZ" sz="1600" b="1" dirty="0"/>
              <a:t>, přel. Dušan Karpatský, Praha: Havran 2005.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b="1" dirty="0" err="1"/>
              <a:t>Miljenko</a:t>
            </a:r>
            <a:r>
              <a:rPr lang="cs-CZ" sz="1600" b="1" dirty="0"/>
              <a:t> JERGOVIĆ: </a:t>
            </a:r>
            <a:r>
              <a:rPr lang="cs-CZ" sz="1600" b="1" i="1" dirty="0"/>
              <a:t>Sarajevské Marlboro</a:t>
            </a:r>
            <a:r>
              <a:rPr lang="cs-CZ" sz="1600" b="1" dirty="0"/>
              <a:t>, přel. Jiří Hrabal, Olomouc: </a:t>
            </a:r>
            <a:r>
              <a:rPr lang="cs-CZ" sz="1600" b="1" dirty="0" err="1"/>
              <a:t>Periplum</a:t>
            </a:r>
            <a:r>
              <a:rPr lang="cs-CZ" sz="1600" b="1" dirty="0"/>
              <a:t> 2008.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b="1" dirty="0"/>
              <a:t>Ivica ĐIKIĆ: </a:t>
            </a:r>
            <a:r>
              <a:rPr lang="cs-CZ" sz="1600" b="1" i="1" dirty="0" err="1"/>
              <a:t>Beara</a:t>
            </a:r>
            <a:r>
              <a:rPr lang="cs-CZ" sz="1600" b="1" i="1" dirty="0"/>
              <a:t>: dokumentární román o genocidě ve </a:t>
            </a:r>
            <a:r>
              <a:rPr lang="cs-CZ" sz="1600" b="1" i="1" dirty="0" err="1"/>
              <a:t>Srebrenici</a:t>
            </a:r>
            <a:r>
              <a:rPr lang="cs-CZ" sz="1600" b="1" dirty="0"/>
              <a:t>, přel. Petr Stehlík, Brno: </a:t>
            </a:r>
            <a:r>
              <a:rPr lang="cs-CZ" sz="1600" b="1" dirty="0" err="1"/>
              <a:t>CPress</a:t>
            </a:r>
            <a:r>
              <a:rPr lang="cs-CZ" sz="1600" b="1" dirty="0"/>
              <a:t> 2021.</a:t>
            </a:r>
          </a:p>
        </p:txBody>
      </p:sp>
      <p:pic>
        <p:nvPicPr>
          <p:cNvPr id="4" name="Obrázek 3" descr="Obsah obrázku text, interiér&#10;&#10;Popis byl vytvořen automaticky">
            <a:extLst>
              <a:ext uri="{FF2B5EF4-FFF2-40B4-BE49-F238E27FC236}">
                <a16:creationId xmlns:a16="http://schemas.microsoft.com/office/drawing/2014/main" id="{23E858F1-E2D3-D671-9FBC-AE73EB9B6F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90" y="1556792"/>
            <a:ext cx="2163386" cy="3078318"/>
          </a:xfrm>
          <a:prstGeom prst="rect">
            <a:avLst/>
          </a:prstGeom>
        </p:spPr>
      </p:pic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0206768C-BABE-0BD6-F5F6-6114C78A3F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032" y="1253053"/>
            <a:ext cx="2114940" cy="3715244"/>
          </a:xfrm>
          <a:prstGeom prst="rect">
            <a:avLst/>
          </a:prstGeom>
        </p:spPr>
      </p:pic>
      <p:pic>
        <p:nvPicPr>
          <p:cNvPr id="11" name="Obrázek 10" descr="Obsah obrázku text&#10;&#10;Popis byl vytvořen automaticky">
            <a:extLst>
              <a:ext uri="{FF2B5EF4-FFF2-40B4-BE49-F238E27FC236}">
                <a16:creationId xmlns:a16="http://schemas.microsoft.com/office/drawing/2014/main" id="{57B0F48F-95DC-A749-2F33-51B5AA820C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570" y="1556792"/>
            <a:ext cx="2178342" cy="310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1025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08FDE671-A52E-4C57-A7CD-14611F8A01E3}"/>
              </a:ext>
            </a:extLst>
          </p:cNvPr>
          <p:cNvSpPr txBox="1"/>
          <p:nvPr/>
        </p:nvSpPr>
        <p:spPr>
          <a:xfrm>
            <a:off x="3362768" y="371922"/>
            <a:ext cx="237626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endParaRPr lang="cs-CZ" sz="1600" b="1" dirty="0"/>
          </a:p>
          <a:p>
            <a:pPr algn="ctr"/>
            <a:r>
              <a:rPr lang="cs-CZ" sz="2800" b="1" dirty="0"/>
              <a:t>KOMIKSY </a:t>
            </a:r>
          </a:p>
          <a:p>
            <a:pPr algn="ctr"/>
            <a:endParaRPr lang="cs-CZ" sz="2800" b="1" dirty="0"/>
          </a:p>
          <a:p>
            <a:pPr algn="ctr"/>
            <a:endParaRPr lang="cs-CZ" sz="2800" b="1" dirty="0"/>
          </a:p>
          <a:p>
            <a:pPr algn="just"/>
            <a:endParaRPr lang="sv-SE" b="1" dirty="0"/>
          </a:p>
          <a:p>
            <a:pPr algn="just"/>
            <a:endParaRPr lang="cs-CZ" dirty="0"/>
          </a:p>
          <a:p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FC1047F-3A46-65F9-81ED-3DA35E33336C}"/>
              </a:ext>
            </a:extLst>
          </p:cNvPr>
          <p:cNvSpPr txBox="1"/>
          <p:nvPr/>
        </p:nvSpPr>
        <p:spPr>
          <a:xfrm>
            <a:off x="395536" y="5447059"/>
            <a:ext cx="89289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b="1" dirty="0"/>
              <a:t>Nina BUNJEVAC: </a:t>
            </a:r>
            <a:r>
              <a:rPr lang="cs-CZ" sz="1600" b="1" i="1" dirty="0"/>
              <a:t>Otčina</a:t>
            </a:r>
            <a:r>
              <a:rPr lang="cs-CZ" sz="1600" b="1" dirty="0"/>
              <a:t>, přel. Pavla Horáková, Praha: BB/art 2014.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b="1" dirty="0"/>
              <a:t>Blaž VURNIK – Zoran SMILJANIĆ: </a:t>
            </a:r>
            <a:r>
              <a:rPr lang="cs-CZ" sz="1600" b="1" i="1" dirty="0"/>
              <a:t>Plečnik</a:t>
            </a:r>
            <a:r>
              <a:rPr lang="cs-CZ" sz="1600" b="1" dirty="0"/>
              <a:t>, přel. Petr </a:t>
            </a:r>
            <a:r>
              <a:rPr lang="cs-CZ" sz="1600" b="1" dirty="0" err="1"/>
              <a:t>Mainuš</a:t>
            </a:r>
            <a:r>
              <a:rPr lang="cs-CZ" sz="1600" b="1" dirty="0"/>
              <a:t>, Praha: Grada </a:t>
            </a:r>
            <a:r>
              <a:rPr lang="cs-CZ" sz="1600" b="1" dirty="0" err="1"/>
              <a:t>Publishing</a:t>
            </a:r>
            <a:r>
              <a:rPr lang="cs-CZ" sz="1600" b="1" dirty="0"/>
              <a:t> 2022.</a:t>
            </a:r>
          </a:p>
        </p:txBody>
      </p:sp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59DF3FB7-1069-8825-A67A-E0DB91B2FB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025" y="1382341"/>
            <a:ext cx="2501639" cy="3545542"/>
          </a:xfrm>
          <a:prstGeom prst="rect">
            <a:avLst/>
          </a:prstGeom>
        </p:spPr>
      </p:pic>
      <p:pic>
        <p:nvPicPr>
          <p:cNvPr id="11" name="Obrázek 10" descr="Obsah obrázku text&#10;&#10;Popis byl vytvořen automaticky">
            <a:extLst>
              <a:ext uri="{FF2B5EF4-FFF2-40B4-BE49-F238E27FC236}">
                <a16:creationId xmlns:a16="http://schemas.microsoft.com/office/drawing/2014/main" id="{5443741D-5AB7-BE0C-AD2C-B0C169474D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336" y="1370906"/>
            <a:ext cx="2520281" cy="3545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055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08FDE671-A52E-4C57-A7CD-14611F8A01E3}"/>
              </a:ext>
            </a:extLst>
          </p:cNvPr>
          <p:cNvSpPr txBox="1"/>
          <p:nvPr/>
        </p:nvSpPr>
        <p:spPr>
          <a:xfrm>
            <a:off x="179512" y="-171400"/>
            <a:ext cx="84563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cs-CZ" dirty="0"/>
          </a:p>
          <a:p>
            <a:pPr algn="ctr"/>
            <a:endParaRPr lang="cs-CZ" sz="3600" b="1" dirty="0"/>
          </a:p>
          <a:p>
            <a:pPr algn="ctr"/>
            <a:r>
              <a:rPr lang="cs-CZ" sz="2400" b="1" dirty="0"/>
              <a:t>BALKÁNSKÉ LITERATURY? </a:t>
            </a:r>
            <a:endParaRPr lang="sv-SE" sz="2400" b="1" dirty="0"/>
          </a:p>
          <a:p>
            <a:pPr algn="ctr"/>
            <a:endParaRPr lang="cs-CZ" sz="2400" dirty="0"/>
          </a:p>
          <a:p>
            <a:endParaRPr lang="cs-CZ" dirty="0"/>
          </a:p>
        </p:txBody>
      </p:sp>
      <p:pic>
        <p:nvPicPr>
          <p:cNvPr id="4" name="Obrázek 3" descr="Obsah obrázku mapa&#10;&#10;Popis byl vytvořen automaticky">
            <a:extLst>
              <a:ext uri="{FF2B5EF4-FFF2-40B4-BE49-F238E27FC236}">
                <a16:creationId xmlns:a16="http://schemas.microsoft.com/office/drawing/2014/main" id="{D0C379A8-0C76-BF71-3A9C-B4B98E659B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493" y="1412776"/>
            <a:ext cx="5452426" cy="481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082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08FDE671-A52E-4C57-A7CD-14611F8A01E3}"/>
              </a:ext>
            </a:extLst>
          </p:cNvPr>
          <p:cNvSpPr txBox="1"/>
          <p:nvPr/>
        </p:nvSpPr>
        <p:spPr>
          <a:xfrm>
            <a:off x="539552" y="-243408"/>
            <a:ext cx="845638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cs-CZ" dirty="0"/>
          </a:p>
          <a:p>
            <a:pPr algn="ctr"/>
            <a:endParaRPr lang="cs-CZ" sz="3600" b="1" dirty="0"/>
          </a:p>
          <a:p>
            <a:pPr algn="ctr"/>
            <a:r>
              <a:rPr lang="cs-CZ" sz="2400" b="1" dirty="0"/>
              <a:t>JIHOSLOVANSKÉ LITERATURY</a:t>
            </a:r>
          </a:p>
          <a:p>
            <a:pPr algn="ctr"/>
            <a:endParaRPr lang="cs-CZ" sz="2400" b="1" dirty="0"/>
          </a:p>
          <a:p>
            <a:pPr algn="just"/>
            <a:endParaRPr lang="cs-CZ" sz="1200" b="1" dirty="0"/>
          </a:p>
          <a:p>
            <a:pPr algn="just"/>
            <a:r>
              <a:rPr lang="cs-CZ" dirty="0"/>
              <a:t>JAZYKY:  bulharština, slovinština, makedonština,</a:t>
            </a:r>
          </a:p>
          <a:p>
            <a:pPr algn="just"/>
            <a:r>
              <a:rPr lang="cs-CZ" dirty="0"/>
              <a:t>              srbochorvatština (bosenština, černohorština, chorvatština, srbština)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NÁRODY: Srbi, Bulhaři, Chorvati, Bosňáci, Slovinci, Makedonci, Černohorci</a:t>
            </a:r>
          </a:p>
          <a:p>
            <a:pPr algn="just"/>
            <a:endParaRPr lang="cs-CZ" sz="1200" dirty="0"/>
          </a:p>
          <a:p>
            <a:pPr algn="ctr"/>
            <a:endParaRPr lang="cs-CZ" sz="3600" dirty="0"/>
          </a:p>
          <a:p>
            <a:endParaRPr lang="cs-CZ" dirty="0"/>
          </a:p>
        </p:txBody>
      </p:sp>
      <p:pic>
        <p:nvPicPr>
          <p:cNvPr id="7" name="Obrázek 6" descr="Obsah obrázku mapa&#10;&#10;Popis byl vytvořen automaticky">
            <a:extLst>
              <a:ext uri="{FF2B5EF4-FFF2-40B4-BE49-F238E27FC236}">
                <a16:creationId xmlns:a16="http://schemas.microsoft.com/office/drawing/2014/main" id="{8FC7DAB5-E894-B3DE-A004-8E4011237D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3140968"/>
            <a:ext cx="4968552" cy="294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4382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08FDE671-A52E-4C57-A7CD-14611F8A01E3}"/>
              </a:ext>
            </a:extLst>
          </p:cNvPr>
          <p:cNvSpPr txBox="1"/>
          <p:nvPr/>
        </p:nvSpPr>
        <p:spPr>
          <a:xfrm>
            <a:off x="539552" y="-243408"/>
            <a:ext cx="8456388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cs-CZ" dirty="0"/>
          </a:p>
          <a:p>
            <a:pPr algn="ctr"/>
            <a:endParaRPr lang="cs-CZ" sz="3600" b="1" dirty="0"/>
          </a:p>
          <a:p>
            <a:pPr algn="ctr"/>
            <a:r>
              <a:rPr lang="cs-CZ" sz="2400" b="1" dirty="0"/>
              <a:t>JIHOSLOVANSKÉ LITERATURY</a:t>
            </a:r>
          </a:p>
          <a:p>
            <a:pPr algn="ctr"/>
            <a:endParaRPr lang="cs-CZ" sz="2400" b="1" dirty="0"/>
          </a:p>
          <a:p>
            <a:pPr algn="ctr"/>
            <a:endParaRPr lang="cs-CZ" sz="2400" b="1" dirty="0"/>
          </a:p>
          <a:p>
            <a:pPr algn="just"/>
            <a:r>
              <a:rPr lang="cs-CZ" sz="1600" b="1" i="1" dirty="0"/>
              <a:t>7 NÁRODNÍCH LITERATUR: </a:t>
            </a:r>
          </a:p>
          <a:p>
            <a:pPr algn="just"/>
            <a:endParaRPr lang="cs-CZ" sz="1600" b="1" dirty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cs-CZ" sz="1600" b="1" dirty="0"/>
              <a:t>Bulharská literatura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cs-CZ" sz="1600" b="1" dirty="0"/>
              <a:t>Slovinská literatura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cs-CZ" sz="1600" b="1" dirty="0"/>
              <a:t>Makedonská literatura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cs-CZ" sz="1600" b="1" dirty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cs-CZ" sz="1600" b="1" dirty="0"/>
              <a:t>Srbská literatura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cs-CZ" sz="1600" b="1" dirty="0"/>
              <a:t>Chorvatská literatura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cs-CZ" sz="1600" b="1" dirty="0" err="1"/>
              <a:t>Bosňácká</a:t>
            </a:r>
            <a:r>
              <a:rPr lang="cs-CZ" sz="1600" b="1" dirty="0"/>
              <a:t> literatura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cs-CZ" sz="1600" b="1" dirty="0"/>
              <a:t>Černohorská literatura</a:t>
            </a:r>
          </a:p>
          <a:p>
            <a:pPr algn="just"/>
            <a:endParaRPr lang="cs-CZ" sz="1600" b="1" dirty="0"/>
          </a:p>
          <a:p>
            <a:pPr algn="just"/>
            <a:r>
              <a:rPr lang="cs-CZ" sz="1600" b="1" i="1" dirty="0"/>
              <a:t>2-3 NADNÁRODNÍ LITERATURY:</a:t>
            </a:r>
          </a:p>
          <a:p>
            <a:pPr algn="just"/>
            <a:endParaRPr lang="cs-CZ" sz="1600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600" b="1" dirty="0" err="1"/>
              <a:t>Bosenskohercegovská</a:t>
            </a:r>
            <a:r>
              <a:rPr lang="cs-CZ" sz="1600" b="1" dirty="0"/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600" b="1" dirty="0"/>
              <a:t>Jugoslávská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600" b="1" dirty="0"/>
              <a:t>(</a:t>
            </a:r>
            <a:r>
              <a:rPr lang="cs-CZ" sz="1600" b="1" dirty="0" err="1"/>
              <a:t>Postjugoslávská</a:t>
            </a:r>
            <a:r>
              <a:rPr lang="cs-CZ" sz="1600" b="1" dirty="0"/>
              <a:t>)</a:t>
            </a:r>
          </a:p>
          <a:p>
            <a:pPr algn="just"/>
            <a:endParaRPr lang="cs-CZ" sz="1600" dirty="0"/>
          </a:p>
          <a:p>
            <a:pPr algn="ctr"/>
            <a:endParaRPr lang="cs-CZ" sz="1600" dirty="0"/>
          </a:p>
          <a:p>
            <a:endParaRPr lang="cs-CZ" dirty="0"/>
          </a:p>
        </p:txBody>
      </p:sp>
      <p:pic>
        <p:nvPicPr>
          <p:cNvPr id="11" name="Obrázek 10" descr="Obsah obrázku mapa&#10;&#10;Popis byl vytvořen automaticky">
            <a:extLst>
              <a:ext uri="{FF2B5EF4-FFF2-40B4-BE49-F238E27FC236}">
                <a16:creationId xmlns:a16="http://schemas.microsoft.com/office/drawing/2014/main" id="{F12417D7-8A07-8909-9A22-1C4A0F4943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948" y="4386243"/>
            <a:ext cx="2438442" cy="2038570"/>
          </a:xfrm>
          <a:prstGeom prst="rect">
            <a:avLst/>
          </a:prstGeom>
        </p:spPr>
      </p:pic>
      <p:pic>
        <p:nvPicPr>
          <p:cNvPr id="13" name="Obrázek 12" descr="Obsah obrázku mapa&#10;&#10;Popis byl vytvořen automaticky">
            <a:extLst>
              <a:ext uri="{FF2B5EF4-FFF2-40B4-BE49-F238E27FC236}">
                <a16:creationId xmlns:a16="http://schemas.microsoft.com/office/drawing/2014/main" id="{D51B71B3-8BC7-8976-0C30-6EBC055CEC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1" y="1340768"/>
            <a:ext cx="3936437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5609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08FDE671-A52E-4C57-A7CD-14611F8A01E3}"/>
              </a:ext>
            </a:extLst>
          </p:cNvPr>
          <p:cNvSpPr txBox="1"/>
          <p:nvPr/>
        </p:nvSpPr>
        <p:spPr>
          <a:xfrm>
            <a:off x="395536" y="-243408"/>
            <a:ext cx="8600404" cy="8833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cs-CZ" dirty="0"/>
          </a:p>
          <a:p>
            <a:pPr algn="ctr"/>
            <a:endParaRPr lang="cs-CZ" sz="3600" b="1" dirty="0"/>
          </a:p>
          <a:p>
            <a:pPr algn="ctr"/>
            <a:r>
              <a:rPr lang="cs-CZ" sz="2400" b="1" dirty="0"/>
              <a:t>ČESKÉ PŘEKLADY Z JIHOSLOVANSKÝCH LITERATUR</a:t>
            </a:r>
          </a:p>
          <a:p>
            <a:pPr algn="ctr"/>
            <a:r>
              <a:rPr lang="cs-CZ" sz="2400" b="1" dirty="0"/>
              <a:t>Tradice a současnost</a:t>
            </a:r>
          </a:p>
          <a:p>
            <a:pPr algn="ctr"/>
            <a:endParaRPr lang="cs-CZ" sz="2400" b="1" dirty="0"/>
          </a:p>
          <a:p>
            <a:pPr algn="ctr"/>
            <a:endParaRPr lang="cs-CZ" sz="2400" b="1" dirty="0"/>
          </a:p>
          <a:p>
            <a:pPr marL="285750" indent="-285750" algn="just">
              <a:buFontTx/>
              <a:buChar char="-"/>
            </a:pPr>
            <a:r>
              <a:rPr lang="cs-CZ" sz="1600" b="1" dirty="0"/>
              <a:t>před rokem 1918 </a:t>
            </a:r>
            <a:r>
              <a:rPr lang="cs-CZ" sz="1600" dirty="0"/>
              <a:t>– intenzivní literární vztahy česko-chorvatské a česko-slovinské</a:t>
            </a:r>
          </a:p>
          <a:p>
            <a:pPr marL="285750" indent="-285750" algn="just">
              <a:buFontTx/>
              <a:buChar char="-"/>
            </a:pPr>
            <a:r>
              <a:rPr lang="cs-CZ" sz="1600" b="1" dirty="0"/>
              <a:t>meziválečné období </a:t>
            </a:r>
            <a:r>
              <a:rPr lang="cs-CZ" sz="1600" dirty="0"/>
              <a:t>– privilegované postavení jugoslávské literatury </a:t>
            </a:r>
          </a:p>
          <a:p>
            <a:pPr marL="285750" indent="-285750" algn="just">
              <a:buFontTx/>
              <a:buChar char="-"/>
            </a:pPr>
            <a:r>
              <a:rPr lang="cs-CZ" sz="1600" b="1" dirty="0"/>
              <a:t>poválečné období – </a:t>
            </a:r>
            <a:r>
              <a:rPr lang="cs-CZ" sz="1600" dirty="0"/>
              <a:t>privilegované postavení bulharské literatury </a:t>
            </a:r>
          </a:p>
          <a:p>
            <a:pPr algn="just"/>
            <a:r>
              <a:rPr lang="cs-CZ" sz="1600" dirty="0"/>
              <a:t>     	             x mezi léty 1945-1980 - ČSSR na 1. místě v počtu knižních překladů</a:t>
            </a:r>
          </a:p>
          <a:p>
            <a:pPr algn="just"/>
            <a:r>
              <a:rPr lang="cs-CZ" sz="1600" dirty="0"/>
              <a:t>                            z literatur SFRJ (246 titulů česky, 203 titulů slovensky)</a:t>
            </a:r>
          </a:p>
          <a:p>
            <a:pPr marL="285750" indent="-285750" algn="just">
              <a:buFontTx/>
              <a:buChar char="-"/>
            </a:pPr>
            <a:r>
              <a:rPr lang="cs-CZ" sz="1600" b="1" dirty="0"/>
              <a:t>po roce 1989 </a:t>
            </a:r>
            <a:r>
              <a:rPr lang="cs-CZ" sz="1600" dirty="0"/>
              <a:t>– převratná změna politického a hospodářského rámce literárních vztahů</a:t>
            </a:r>
          </a:p>
          <a:p>
            <a:pPr algn="just"/>
            <a:r>
              <a:rPr lang="cs-CZ" sz="1600" dirty="0"/>
              <a:t>                          - překladatelé – generační výměna + větší role jejich osobních kontaktů 		             a preferencí</a:t>
            </a:r>
          </a:p>
          <a:p>
            <a:pPr algn="just"/>
            <a:r>
              <a:rPr lang="cs-CZ" sz="1600" dirty="0"/>
              <a:t>                          - nový zásadní faktor – tržní prostředí</a:t>
            </a:r>
          </a:p>
          <a:p>
            <a:pPr algn="just"/>
            <a:r>
              <a:rPr lang="cs-CZ" sz="1600" dirty="0"/>
              <a:t>	           - (dočasný) pokles počtu vydávaných titulů</a:t>
            </a:r>
          </a:p>
          <a:p>
            <a:pPr marL="285750" indent="-285750" algn="just">
              <a:buFontTx/>
              <a:buChar char="-"/>
            </a:pPr>
            <a:r>
              <a:rPr lang="cs-CZ" sz="1600" b="1" dirty="0"/>
              <a:t>trendy posledních let </a:t>
            </a:r>
            <a:r>
              <a:rPr lang="cs-CZ" sz="1600" dirty="0"/>
              <a:t>– ztráta zájmu veřejnosti o jihoslovanský prostor</a:t>
            </a:r>
          </a:p>
          <a:p>
            <a:pPr lvl="3" algn="just"/>
            <a:r>
              <a:rPr lang="cs-CZ" sz="1600" dirty="0"/>
              <a:t>    - klesající zájem nakladatelů</a:t>
            </a:r>
          </a:p>
          <a:p>
            <a:pPr lvl="3" algn="just"/>
            <a:r>
              <a:rPr lang="cs-CZ" sz="1600" dirty="0"/>
              <a:t>    - stále větší převaha prózy nad poezií a dramatem  </a:t>
            </a:r>
          </a:p>
          <a:p>
            <a:pPr algn="just"/>
            <a:r>
              <a:rPr lang="cs-CZ" sz="1600" dirty="0"/>
              <a:t>	           - rostoucí význam finanční podpory jihoslovanských zemí + Ceny EU 		             za literaturu</a:t>
            </a:r>
          </a:p>
          <a:p>
            <a:pPr algn="just"/>
            <a:r>
              <a:rPr lang="cs-CZ" sz="1600" dirty="0"/>
              <a:t>	           - nástup malých nakladatelů (</a:t>
            </a:r>
            <a:r>
              <a:rPr lang="cs-CZ" sz="1600" dirty="0" err="1"/>
              <a:t>Lastavica</a:t>
            </a:r>
            <a:r>
              <a:rPr lang="cs-CZ" sz="1600" dirty="0"/>
              <a:t>, Runa, </a:t>
            </a:r>
            <a:r>
              <a:rPr lang="cs-CZ" sz="1600" dirty="0" err="1"/>
              <a:t>Altenberg</a:t>
            </a:r>
            <a:r>
              <a:rPr lang="cs-CZ" sz="1600" dirty="0"/>
              <a:t> ad.)</a:t>
            </a:r>
          </a:p>
          <a:p>
            <a:pPr algn="just"/>
            <a:r>
              <a:rPr lang="cs-CZ" sz="1600" dirty="0"/>
              <a:t>          </a:t>
            </a:r>
          </a:p>
          <a:p>
            <a:pPr algn="just"/>
            <a:endParaRPr lang="cs-CZ" sz="1600" dirty="0"/>
          </a:p>
          <a:p>
            <a:pPr algn="just"/>
            <a:endParaRPr lang="cs-CZ" sz="1600" dirty="0"/>
          </a:p>
          <a:p>
            <a:pPr marL="285750" indent="-285750" algn="just">
              <a:buFontTx/>
              <a:buChar char="-"/>
            </a:pPr>
            <a:endParaRPr lang="cs-CZ" sz="1600" dirty="0"/>
          </a:p>
          <a:p>
            <a:pPr algn="just"/>
            <a:endParaRPr lang="cs-CZ" sz="1600" dirty="0"/>
          </a:p>
          <a:p>
            <a:pPr algn="just"/>
            <a:endParaRPr lang="cs-CZ" sz="1600" dirty="0"/>
          </a:p>
          <a:p>
            <a:pPr algn="just"/>
            <a:endParaRPr lang="cs-CZ" sz="1600" dirty="0"/>
          </a:p>
          <a:p>
            <a:pPr algn="just"/>
            <a:endParaRPr lang="cs-CZ" sz="1600" dirty="0"/>
          </a:p>
          <a:p>
            <a:pPr algn="ctr"/>
            <a:endParaRPr lang="cs-CZ" sz="16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33237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08FDE671-A52E-4C57-A7CD-14611F8A01E3}"/>
              </a:ext>
            </a:extLst>
          </p:cNvPr>
          <p:cNvSpPr txBox="1"/>
          <p:nvPr/>
        </p:nvSpPr>
        <p:spPr>
          <a:xfrm>
            <a:off x="539552" y="-243408"/>
            <a:ext cx="845638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cs-CZ" dirty="0"/>
          </a:p>
          <a:p>
            <a:pPr algn="ctr"/>
            <a:endParaRPr lang="cs-CZ" sz="3600" b="1" dirty="0"/>
          </a:p>
          <a:p>
            <a:pPr algn="ctr"/>
            <a:r>
              <a:rPr lang="cs-CZ" sz="2400" b="1" dirty="0"/>
              <a:t>ČESKÉ PŘEKLADY Z JIHOSLOVANSKÝCH LITERATUR</a:t>
            </a:r>
          </a:p>
          <a:p>
            <a:pPr algn="ctr"/>
            <a:r>
              <a:rPr lang="cs-CZ" sz="2400" b="1" dirty="0"/>
              <a:t>Co se po roce 1990 vydávalo?</a:t>
            </a:r>
          </a:p>
          <a:p>
            <a:pPr algn="ctr"/>
            <a:endParaRPr lang="cs-CZ" sz="2400" b="1" dirty="0"/>
          </a:p>
          <a:p>
            <a:pPr marL="285750" indent="-285750">
              <a:buFontTx/>
              <a:buChar char="-"/>
            </a:pPr>
            <a:r>
              <a:rPr lang="cs-CZ" sz="1600" b="1" dirty="0"/>
              <a:t>poetika </a:t>
            </a:r>
            <a:r>
              <a:rPr lang="cs-CZ" sz="1600" dirty="0"/>
              <a:t>– mezi postmodernismem a neorealismem</a:t>
            </a:r>
          </a:p>
          <a:p>
            <a:pPr marL="285750" indent="-285750">
              <a:buFontTx/>
              <a:buChar char="-"/>
            </a:pPr>
            <a:r>
              <a:rPr lang="cs-CZ" sz="1600" b="1" dirty="0"/>
              <a:t>tématika </a:t>
            </a:r>
            <a:r>
              <a:rPr lang="cs-CZ" sz="1600" dirty="0"/>
              <a:t>- válka a jejích následky</a:t>
            </a:r>
          </a:p>
          <a:p>
            <a:pPr marL="285750" indent="-285750">
              <a:buFontTx/>
              <a:buChar char="-"/>
            </a:pPr>
            <a:r>
              <a:rPr lang="cs-CZ" sz="1600" b="1" dirty="0"/>
              <a:t>díla</a:t>
            </a:r>
            <a:r>
              <a:rPr lang="cs-CZ" sz="1600" dirty="0"/>
              <a:t> – populární literatura X klasici, ambiciózní nakladatelské počiny (antologie, vybrané spisy), knihy renomovaných současných autorů</a:t>
            </a:r>
          </a:p>
          <a:p>
            <a:pPr marL="285750" indent="-285750">
              <a:buFontTx/>
              <a:buChar char="-"/>
            </a:pPr>
            <a:r>
              <a:rPr lang="cs-CZ" sz="1600" b="1" dirty="0"/>
              <a:t>populární literatura </a:t>
            </a:r>
            <a:r>
              <a:rPr lang="cs-CZ" sz="1600" dirty="0"/>
              <a:t>– od triviálních a pseudohistorických románů přes fantastiku po detektivky: MARIJA JURIĆ ZAGORKA, MIRO GAVRAN, PAVAO PAVLIČIĆ, GORAN TRIBUSON ad.</a:t>
            </a:r>
          </a:p>
          <a:p>
            <a:pPr marL="285750" indent="-285750">
              <a:buFontTx/>
              <a:buChar char="-"/>
            </a:pPr>
            <a:endParaRPr lang="cs-CZ" sz="1600" dirty="0"/>
          </a:p>
          <a:p>
            <a:pPr marL="285750" indent="-285750">
              <a:buFontTx/>
              <a:buChar char="-"/>
            </a:pPr>
            <a:endParaRPr lang="cs-CZ" sz="1600" dirty="0"/>
          </a:p>
          <a:p>
            <a:pPr algn="just"/>
            <a:endParaRPr lang="cs-CZ" sz="1600" dirty="0"/>
          </a:p>
          <a:p>
            <a:pPr algn="just"/>
            <a:endParaRPr lang="cs-CZ" sz="1600" dirty="0"/>
          </a:p>
          <a:p>
            <a:pPr algn="ctr"/>
            <a:endParaRPr lang="cs-CZ" sz="1600" dirty="0"/>
          </a:p>
          <a:p>
            <a:endParaRPr lang="cs-CZ" dirty="0"/>
          </a:p>
        </p:txBody>
      </p:sp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76F6C3F9-DC2E-F206-6276-26120B0674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33" y="3594862"/>
            <a:ext cx="2708920" cy="2708920"/>
          </a:xfrm>
          <a:prstGeom prst="rect">
            <a:avLst/>
          </a:prstGeom>
        </p:spPr>
      </p:pic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25B49330-9F2B-7656-F4F5-F2178377AC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240" y="3584424"/>
            <a:ext cx="1816326" cy="2708920"/>
          </a:xfrm>
          <a:prstGeom prst="rect">
            <a:avLst/>
          </a:prstGeom>
        </p:spPr>
      </p:pic>
      <p:pic>
        <p:nvPicPr>
          <p:cNvPr id="8" name="Obrázek 7" descr="Obsah obrázku text, oblouk&#10;&#10;Popis byl vytvořen automaticky">
            <a:extLst>
              <a:ext uri="{FF2B5EF4-FFF2-40B4-BE49-F238E27FC236}">
                <a16:creationId xmlns:a16="http://schemas.microsoft.com/office/drawing/2014/main" id="{4E073D98-B5FA-C15A-0398-05472C5CDB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566" y="3584424"/>
            <a:ext cx="1713706" cy="2729797"/>
          </a:xfrm>
          <a:prstGeom prst="rect">
            <a:avLst/>
          </a:prstGeom>
        </p:spPr>
      </p:pic>
      <p:pic>
        <p:nvPicPr>
          <p:cNvPr id="10" name="Obrázek 9" descr="Obsah obrázku text&#10;&#10;Popis byl vytvořen automaticky">
            <a:extLst>
              <a:ext uri="{FF2B5EF4-FFF2-40B4-BE49-F238E27FC236}">
                <a16:creationId xmlns:a16="http://schemas.microsoft.com/office/drawing/2014/main" id="{9B4BAB8B-BC63-6C26-8640-D086C3686C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272" y="3594862"/>
            <a:ext cx="1584176" cy="274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2755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08FDE671-A52E-4C57-A7CD-14611F8A01E3}"/>
              </a:ext>
            </a:extLst>
          </p:cNvPr>
          <p:cNvSpPr txBox="1"/>
          <p:nvPr/>
        </p:nvSpPr>
        <p:spPr>
          <a:xfrm>
            <a:off x="656358" y="-243408"/>
            <a:ext cx="8456388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cs-CZ" dirty="0"/>
          </a:p>
          <a:p>
            <a:pPr algn="ctr"/>
            <a:endParaRPr lang="cs-CZ" sz="3600" b="1" dirty="0"/>
          </a:p>
          <a:p>
            <a:pPr algn="ctr"/>
            <a:r>
              <a:rPr lang="cs-CZ" sz="2400" b="1" dirty="0"/>
              <a:t>ČESKÉ PŘEKLADY Z JIHOSLOVANSKÝCH LITERATUR</a:t>
            </a:r>
          </a:p>
          <a:p>
            <a:pPr algn="ctr"/>
            <a:r>
              <a:rPr lang="cs-CZ" sz="2400" b="1" dirty="0"/>
              <a:t>Co se po roce 1990 vydávalo?</a:t>
            </a:r>
          </a:p>
          <a:p>
            <a:pPr algn="ctr"/>
            <a:endParaRPr lang="cs-CZ" sz="2400" b="1" dirty="0"/>
          </a:p>
          <a:p>
            <a:pPr algn="ctr"/>
            <a:r>
              <a:rPr lang="cs-CZ" sz="1600" b="1" dirty="0"/>
              <a:t>Klasici a dosud nevydané překlady klíčových děl</a:t>
            </a:r>
          </a:p>
          <a:p>
            <a:pPr marL="285750" indent="-285750" algn="ctr">
              <a:buFontTx/>
              <a:buChar char="-"/>
            </a:pPr>
            <a:endParaRPr lang="cs-CZ" sz="1600" b="1" dirty="0"/>
          </a:p>
          <a:p>
            <a:pPr algn="ctr"/>
            <a:r>
              <a:rPr lang="cs-CZ" sz="1600" dirty="0"/>
              <a:t>JANKO POLIĆ KAMOV, RANKO MARINKOVIĆ, SLOBODAN NOVAK </a:t>
            </a:r>
          </a:p>
          <a:p>
            <a:pPr algn="ctr"/>
            <a:r>
              <a:rPr lang="cs-CZ" sz="1600" dirty="0"/>
              <a:t>(ANTUN ŠOLJAN, DANILO KIŠ, ŽIVKO ČINGO, BORIS PAHOR) ad.</a:t>
            </a:r>
          </a:p>
          <a:p>
            <a:pPr marL="285750" indent="-285750">
              <a:buFontTx/>
              <a:buChar char="-"/>
            </a:pPr>
            <a:endParaRPr lang="cs-CZ" sz="1600" dirty="0"/>
          </a:p>
          <a:p>
            <a:pPr marL="285750" indent="-285750">
              <a:buFontTx/>
              <a:buChar char="-"/>
            </a:pPr>
            <a:endParaRPr lang="cs-CZ" sz="1600" dirty="0"/>
          </a:p>
          <a:p>
            <a:pPr marL="285750" indent="-285750">
              <a:buFontTx/>
              <a:buChar char="-"/>
            </a:pPr>
            <a:endParaRPr lang="cs-CZ" sz="1600" dirty="0"/>
          </a:p>
          <a:p>
            <a:pPr algn="just"/>
            <a:endParaRPr lang="cs-CZ" sz="1600" dirty="0"/>
          </a:p>
          <a:p>
            <a:pPr algn="just"/>
            <a:endParaRPr lang="cs-CZ" sz="1600" dirty="0"/>
          </a:p>
          <a:p>
            <a:pPr algn="ctr"/>
            <a:endParaRPr lang="cs-CZ" sz="1600" dirty="0"/>
          </a:p>
          <a:p>
            <a:endParaRPr lang="cs-CZ" dirty="0"/>
          </a:p>
        </p:txBody>
      </p:sp>
      <p:pic>
        <p:nvPicPr>
          <p:cNvPr id="6" name="Obrázek 5" descr="Obsah obrázku text, šipka&#10;&#10;Popis byl vytvořen automaticky">
            <a:extLst>
              <a:ext uri="{FF2B5EF4-FFF2-40B4-BE49-F238E27FC236}">
                <a16:creationId xmlns:a16="http://schemas.microsoft.com/office/drawing/2014/main" id="{2E391F41-8050-3BED-DA80-AFDE0A06F2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982" y="2852936"/>
            <a:ext cx="1475606" cy="2290140"/>
          </a:xfrm>
          <a:prstGeom prst="rect">
            <a:avLst/>
          </a:prstGeom>
        </p:spPr>
      </p:pic>
      <p:pic>
        <p:nvPicPr>
          <p:cNvPr id="8" name="Obrázek 7" descr="Obsah obrázku text, vizitka&#10;&#10;Popis byl vytvořen automaticky">
            <a:extLst>
              <a:ext uri="{FF2B5EF4-FFF2-40B4-BE49-F238E27FC236}">
                <a16:creationId xmlns:a16="http://schemas.microsoft.com/office/drawing/2014/main" id="{C85B4944-901C-6CFE-04DD-CFA3D6791C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324" y="2887985"/>
            <a:ext cx="1580197" cy="229014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71D2541-E826-AA97-F480-1E85F566D8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897" y="2899823"/>
            <a:ext cx="1382118" cy="2243253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69C31A65-8C19-C402-A392-F3DBC6B54EFB}"/>
              </a:ext>
            </a:extLst>
          </p:cNvPr>
          <p:cNvSpPr txBox="1"/>
          <p:nvPr/>
        </p:nvSpPr>
        <p:spPr>
          <a:xfrm>
            <a:off x="364282" y="5373216"/>
            <a:ext cx="874846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dirty="0"/>
              <a:t>Janko POLIĆ KAMOV: </a:t>
            </a:r>
            <a:r>
              <a:rPr lang="cs-CZ" sz="1600" i="1" dirty="0"/>
              <a:t>Vysušená kaluž</a:t>
            </a:r>
            <a:r>
              <a:rPr lang="cs-CZ" sz="1600" dirty="0"/>
              <a:t>, přel. Jaroslav </a:t>
            </a:r>
            <a:r>
              <a:rPr lang="cs-CZ" sz="1600" dirty="0" err="1"/>
              <a:t>Geraskov</a:t>
            </a:r>
            <a:r>
              <a:rPr lang="cs-CZ" sz="1600" dirty="0"/>
              <a:t> Otčenášek, Praha: Academia 2022.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dirty="0"/>
              <a:t>Ranko MARINKOVIĆ: </a:t>
            </a:r>
            <a:r>
              <a:rPr lang="cs-CZ" sz="1600" i="1" dirty="0"/>
              <a:t>Kyklop</a:t>
            </a:r>
            <a:r>
              <a:rPr lang="cs-CZ" sz="1600" dirty="0"/>
              <a:t>, přel. Milada Černá, Praha - Litomyšl: Paseka 2003.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dirty="0"/>
              <a:t>Slobodan NOVAK: </a:t>
            </a:r>
            <a:r>
              <a:rPr lang="cs-CZ" sz="1600" i="1" dirty="0"/>
              <a:t>Myrha, zlato a kadidlo</a:t>
            </a:r>
            <a:r>
              <a:rPr lang="cs-CZ" sz="1600" dirty="0"/>
              <a:t>, přel. Dušan Karpatský, Praha: Argo 1999.</a:t>
            </a:r>
          </a:p>
          <a:p>
            <a:pPr marL="285750" indent="-285750">
              <a:buFontTx/>
              <a:buChar char="-"/>
            </a:pPr>
            <a:endParaRPr lang="cs-CZ" sz="1800" dirty="0"/>
          </a:p>
          <a:p>
            <a:pPr marL="285750" indent="-285750">
              <a:buFontTx/>
              <a:buChar char="-"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3327176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08FDE671-A52E-4C57-A7CD-14611F8A01E3}"/>
              </a:ext>
            </a:extLst>
          </p:cNvPr>
          <p:cNvSpPr txBox="1"/>
          <p:nvPr/>
        </p:nvSpPr>
        <p:spPr>
          <a:xfrm>
            <a:off x="539552" y="-243408"/>
            <a:ext cx="845638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cs-CZ" dirty="0"/>
          </a:p>
          <a:p>
            <a:pPr algn="ctr"/>
            <a:endParaRPr lang="cs-CZ" sz="3600" b="1" dirty="0"/>
          </a:p>
          <a:p>
            <a:pPr algn="ctr"/>
            <a:r>
              <a:rPr lang="cs-CZ" sz="2400" b="1" dirty="0"/>
              <a:t>ČESKÉ PŘEKLADY Z JIHOSLOVANSKÝCH LITERATUR</a:t>
            </a:r>
          </a:p>
          <a:p>
            <a:pPr algn="ctr"/>
            <a:r>
              <a:rPr lang="cs-CZ" sz="2400" b="1" dirty="0"/>
              <a:t>Co se po roce 1990 vydávalo?</a:t>
            </a:r>
          </a:p>
          <a:p>
            <a:pPr algn="ctr"/>
            <a:endParaRPr lang="cs-CZ" sz="2400" b="1" dirty="0"/>
          </a:p>
          <a:p>
            <a:pPr algn="ctr"/>
            <a:r>
              <a:rPr lang="cs-CZ" sz="1600" b="1" dirty="0"/>
              <a:t>Vybrané spisy nejproslulejších jihoslovanských spisovatelů</a:t>
            </a:r>
          </a:p>
          <a:p>
            <a:endParaRPr lang="cs-CZ" sz="1600" dirty="0"/>
          </a:p>
          <a:p>
            <a:endParaRPr lang="cs-CZ" sz="1600" dirty="0"/>
          </a:p>
          <a:p>
            <a:pPr marL="285750" indent="-285750">
              <a:buFontTx/>
              <a:buChar char="-"/>
            </a:pPr>
            <a:endParaRPr lang="cs-CZ" sz="1600" dirty="0"/>
          </a:p>
          <a:p>
            <a:pPr algn="just"/>
            <a:endParaRPr lang="cs-CZ" sz="1600" dirty="0"/>
          </a:p>
          <a:p>
            <a:pPr algn="just"/>
            <a:endParaRPr lang="cs-CZ" sz="1600" dirty="0"/>
          </a:p>
          <a:p>
            <a:pPr algn="ctr"/>
            <a:endParaRPr lang="cs-CZ" sz="1600" dirty="0"/>
          </a:p>
          <a:p>
            <a:endParaRPr 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69C31A65-8C19-C402-A392-F3DBC6B54EFB}"/>
              </a:ext>
            </a:extLst>
          </p:cNvPr>
          <p:cNvSpPr txBox="1"/>
          <p:nvPr/>
        </p:nvSpPr>
        <p:spPr>
          <a:xfrm>
            <a:off x="364282" y="5373216"/>
            <a:ext cx="8748464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dirty="0"/>
              <a:t>Ivo ANDRIĆ: </a:t>
            </a:r>
            <a:r>
              <a:rPr lang="cs-CZ" sz="1600" i="1" dirty="0"/>
              <a:t>Spisy I-VI</a:t>
            </a:r>
            <a:r>
              <a:rPr lang="cs-CZ" sz="1600" dirty="0"/>
              <a:t>, více překladatelů, Praha: </a:t>
            </a:r>
            <a:r>
              <a:rPr lang="cs-CZ" sz="1600" dirty="0" err="1"/>
              <a:t>Lastavica</a:t>
            </a:r>
            <a:r>
              <a:rPr lang="cs-CZ" sz="1600" dirty="0"/>
              <a:t> – Big Ben </a:t>
            </a:r>
            <a:r>
              <a:rPr lang="cs-CZ" sz="1600" dirty="0" err="1"/>
              <a:t>Bookshop</a:t>
            </a:r>
            <a:r>
              <a:rPr lang="cs-CZ" sz="1600" dirty="0"/>
              <a:t> Prague 2009.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dirty="0"/>
              <a:t>Miroslav KRLEŽA: </a:t>
            </a:r>
            <a:r>
              <a:rPr lang="cs-CZ" sz="1600" i="1" dirty="0"/>
              <a:t>Spisy I-VII</a:t>
            </a:r>
            <a:r>
              <a:rPr lang="cs-CZ" sz="1600" dirty="0"/>
              <a:t>, více překladatelů, Praha: </a:t>
            </a:r>
            <a:r>
              <a:rPr lang="cs-CZ" sz="1600" dirty="0" err="1"/>
              <a:t>Lastavica</a:t>
            </a:r>
            <a:r>
              <a:rPr lang="cs-CZ" sz="1600" dirty="0"/>
              <a:t> – Big Ben </a:t>
            </a:r>
            <a:r>
              <a:rPr lang="cs-CZ" sz="1600" dirty="0" err="1"/>
              <a:t>Bookshop</a:t>
            </a:r>
            <a:r>
              <a:rPr lang="cs-CZ" sz="1600" dirty="0"/>
              <a:t> Prague 2013.</a:t>
            </a:r>
          </a:p>
          <a:p>
            <a:pPr marL="285750" indent="-285750">
              <a:buFontTx/>
              <a:buChar char="-"/>
            </a:pPr>
            <a:endParaRPr lang="cs-CZ" sz="1800" dirty="0"/>
          </a:p>
        </p:txBody>
      </p:sp>
      <p:pic>
        <p:nvPicPr>
          <p:cNvPr id="4" name="Obrázek 3" descr="Obsah obrázku text, bílá tabule&#10;&#10;Popis byl vytvořen automaticky">
            <a:extLst>
              <a:ext uri="{FF2B5EF4-FFF2-40B4-BE49-F238E27FC236}">
                <a16:creationId xmlns:a16="http://schemas.microsoft.com/office/drawing/2014/main" id="{F736B5FA-B756-8F32-0B83-2559428D8D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276872"/>
            <a:ext cx="2780929" cy="2780929"/>
          </a:xfrm>
          <a:prstGeom prst="rect">
            <a:avLst/>
          </a:prstGeom>
        </p:spPr>
      </p:pic>
      <p:pic>
        <p:nvPicPr>
          <p:cNvPr id="7" name="Obrázek 6" descr="Obsah obrázku text, vazba&#10;&#10;Popis byl vytvořen automaticky">
            <a:extLst>
              <a:ext uri="{FF2B5EF4-FFF2-40B4-BE49-F238E27FC236}">
                <a16:creationId xmlns:a16="http://schemas.microsoft.com/office/drawing/2014/main" id="{9B442BDA-125B-32D6-8118-02D424280A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276871"/>
            <a:ext cx="2780929" cy="278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3231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08FDE671-A52E-4C57-A7CD-14611F8A01E3}"/>
              </a:ext>
            </a:extLst>
          </p:cNvPr>
          <p:cNvSpPr txBox="1"/>
          <p:nvPr/>
        </p:nvSpPr>
        <p:spPr>
          <a:xfrm>
            <a:off x="539552" y="-243408"/>
            <a:ext cx="84563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cs-CZ" dirty="0"/>
          </a:p>
          <a:p>
            <a:pPr algn="ctr"/>
            <a:endParaRPr lang="cs-CZ" sz="3600" b="1" dirty="0"/>
          </a:p>
          <a:p>
            <a:pPr algn="ctr"/>
            <a:r>
              <a:rPr lang="cs-CZ" sz="2400" b="1" dirty="0"/>
              <a:t>ČESKÉ PŘEKLADY Z JIHOSLOVANSKÝCH LITERATUR</a:t>
            </a:r>
          </a:p>
          <a:p>
            <a:pPr algn="ctr"/>
            <a:r>
              <a:rPr lang="cs-CZ" sz="2400" b="1" dirty="0"/>
              <a:t>Co se po roce 1990 vydávalo?</a:t>
            </a:r>
          </a:p>
          <a:p>
            <a:pPr algn="ctr"/>
            <a:endParaRPr lang="cs-CZ" sz="2400" b="1" dirty="0"/>
          </a:p>
          <a:p>
            <a:pPr algn="ctr"/>
            <a:r>
              <a:rPr lang="cs-CZ" sz="1600" b="1" dirty="0"/>
              <a:t>Reprezentativní antologie</a:t>
            </a:r>
            <a:endParaRPr lang="cs-CZ" sz="1600" dirty="0"/>
          </a:p>
          <a:p>
            <a:pPr marL="285750" indent="-285750">
              <a:buFontTx/>
              <a:buChar char="-"/>
            </a:pPr>
            <a:endParaRPr lang="cs-CZ" sz="1600" dirty="0"/>
          </a:p>
          <a:p>
            <a:pPr marL="285750" indent="-285750">
              <a:buFontTx/>
              <a:buChar char="-"/>
            </a:pPr>
            <a:endParaRPr lang="cs-CZ" sz="1600" dirty="0"/>
          </a:p>
          <a:p>
            <a:pPr algn="just"/>
            <a:endParaRPr lang="cs-CZ" sz="1600" dirty="0"/>
          </a:p>
          <a:p>
            <a:pPr algn="just"/>
            <a:endParaRPr lang="cs-CZ" sz="1600" dirty="0"/>
          </a:p>
          <a:p>
            <a:pPr algn="ctr"/>
            <a:endParaRPr lang="cs-CZ" sz="1600" dirty="0"/>
          </a:p>
          <a:p>
            <a:endParaRPr 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69C31A65-8C19-C402-A392-F3DBC6B54EFB}"/>
              </a:ext>
            </a:extLst>
          </p:cNvPr>
          <p:cNvSpPr txBox="1"/>
          <p:nvPr/>
        </p:nvSpPr>
        <p:spPr>
          <a:xfrm>
            <a:off x="247476" y="5011341"/>
            <a:ext cx="8748464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dirty="0"/>
              <a:t>Dušan KARPATSKÝ (</a:t>
            </a:r>
            <a:r>
              <a:rPr lang="cs-CZ" sz="1600" dirty="0" err="1"/>
              <a:t>ed</a:t>
            </a:r>
            <a:r>
              <a:rPr lang="cs-CZ" sz="1600" dirty="0"/>
              <a:t>.): </a:t>
            </a:r>
            <a:r>
              <a:rPr lang="cs-CZ" sz="1600" i="1" dirty="0"/>
              <a:t>Koráb korálový: tisíc let charvátské poezie v díle stovky básníků</a:t>
            </a:r>
            <a:r>
              <a:rPr lang="cs-CZ" sz="1600" dirty="0"/>
              <a:t>, přel. D. Karpatský a další, Praha: </a:t>
            </a:r>
            <a:r>
              <a:rPr lang="cs-CZ" sz="1600" dirty="0" err="1"/>
              <a:t>Fori</a:t>
            </a:r>
            <a:r>
              <a:rPr lang="cs-CZ" sz="1600" dirty="0"/>
              <a:t> 2007.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dirty="0"/>
              <a:t>Lenka KUHAR DAŇHELOVÁ - Peter KUHAR (</a:t>
            </a:r>
            <a:r>
              <a:rPr lang="cs-CZ" sz="1600" dirty="0" err="1"/>
              <a:t>eds</a:t>
            </a:r>
            <a:r>
              <a:rPr lang="cs-CZ" sz="1600" dirty="0"/>
              <a:t>.): </a:t>
            </a:r>
            <a:r>
              <a:rPr lang="cs-CZ" sz="1600" i="1" dirty="0"/>
              <a:t>Padesáti hlasy hovořím: antologie současné slovinské poezie (2000-2012)</a:t>
            </a:r>
            <a:r>
              <a:rPr lang="cs-CZ" sz="1600" dirty="0"/>
              <a:t>,</a:t>
            </a:r>
            <a:r>
              <a:rPr lang="cs-CZ" sz="1600" i="1" dirty="0"/>
              <a:t> </a:t>
            </a:r>
            <a:r>
              <a:rPr lang="cs-CZ" sz="1600" dirty="0"/>
              <a:t>Praha: Petr Štengl 2013.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dirty="0"/>
              <a:t>Vladimir ARSENIJEVIĆ: </a:t>
            </a:r>
            <a:r>
              <a:rPr lang="cs-CZ" sz="1600" i="1" dirty="0" err="1"/>
              <a:t>Jugolaboratorija</a:t>
            </a:r>
            <a:r>
              <a:rPr lang="cs-CZ" sz="1600" i="1" dirty="0"/>
              <a:t>: antologie </a:t>
            </a:r>
            <a:r>
              <a:rPr lang="cs-CZ" sz="1600" i="1" dirty="0" err="1"/>
              <a:t>postjugoslávské</a:t>
            </a:r>
            <a:r>
              <a:rPr lang="cs-CZ" sz="1600" i="1" dirty="0"/>
              <a:t> prózy</a:t>
            </a:r>
            <a:r>
              <a:rPr lang="cs-CZ" sz="1600" dirty="0"/>
              <a:t>, přel. Jaroslav </a:t>
            </a:r>
            <a:r>
              <a:rPr lang="cs-CZ" sz="1600" dirty="0" err="1"/>
              <a:t>Geraskov</a:t>
            </a:r>
            <a:r>
              <a:rPr lang="cs-CZ" sz="1600" dirty="0"/>
              <a:t> Otčenášek a Pavla Horáková, Zlín: Kniha Zlín 2009.</a:t>
            </a:r>
            <a:endParaRPr lang="cs-CZ" sz="1800" dirty="0"/>
          </a:p>
          <a:p>
            <a:pPr marL="285750" indent="-285750">
              <a:buFontTx/>
              <a:buChar char="-"/>
            </a:pPr>
            <a:endParaRPr lang="cs-CZ" sz="1800" dirty="0"/>
          </a:p>
        </p:txBody>
      </p:sp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457C53AA-4A51-E83D-EA8B-56277A8CD4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157704"/>
            <a:ext cx="2542592" cy="2542592"/>
          </a:xfrm>
          <a:prstGeom prst="rect">
            <a:avLst/>
          </a:prstGeom>
        </p:spPr>
      </p:pic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7DA2258F-DC38-3A53-0367-AF3807404C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463" y="1588853"/>
            <a:ext cx="2114506" cy="3222104"/>
          </a:xfrm>
          <a:prstGeom prst="rect">
            <a:avLst/>
          </a:prstGeom>
        </p:spPr>
      </p:pic>
      <p:pic>
        <p:nvPicPr>
          <p:cNvPr id="11" name="Obrázek 10" descr="Obsah obrázku text, klipart&#10;&#10;Popis byl vytvořen automaticky">
            <a:extLst>
              <a:ext uri="{FF2B5EF4-FFF2-40B4-BE49-F238E27FC236}">
                <a16:creationId xmlns:a16="http://schemas.microsoft.com/office/drawing/2014/main" id="{6520E09C-B766-5C1A-06BF-98E696DA27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480" y="1583588"/>
            <a:ext cx="1829952" cy="322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382329"/>
      </p:ext>
    </p:extLst>
  </p:cSld>
  <p:clrMapOvr>
    <a:masterClrMapping/>
  </p:clrMapOvr>
</p:sld>
</file>

<file path=ppt/theme/theme1.xml><?xml version="1.0" encoding="utf-8"?>
<a:theme xmlns:a="http://schemas.openxmlformats.org/drawingml/2006/main" name="Aerodynamika">
  <a:themeElements>
    <a:clrScheme name="Aerodynamika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erodynamika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erodynamika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188</TotalTime>
  <Words>1133</Words>
  <Application>Microsoft Office PowerPoint</Application>
  <PresentationFormat>Předvádění na obrazovce (4:3)</PresentationFormat>
  <Paragraphs>218</Paragraphs>
  <Slides>19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5" baseType="lpstr">
      <vt:lpstr>Arial</vt:lpstr>
      <vt:lpstr>Arial Narrow</vt:lpstr>
      <vt:lpstr>Georgia</vt:lpstr>
      <vt:lpstr>Trebuchet MS</vt:lpstr>
      <vt:lpstr>Wingdings</vt:lpstr>
      <vt:lpstr>Aerodynamika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Petr Stehlík</dc:creator>
  <cp:lastModifiedBy>Petr Stehlík</cp:lastModifiedBy>
  <cp:revision>122</cp:revision>
  <dcterms:created xsi:type="dcterms:W3CDTF">2013-10-21T09:53:08Z</dcterms:created>
  <dcterms:modified xsi:type="dcterms:W3CDTF">2022-11-23T20:50:38Z</dcterms:modified>
</cp:coreProperties>
</file>